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9a504812d8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9e512607542b8"/>
  </p:sldMasterIdLst>
  <p:sldIdLst>
    <p:sldId xmlns:r="http://schemas.openxmlformats.org/officeDocument/2006/relationships" id="256" r:id="R6142efe3fbe744ac"/>
    <p:sldId xmlns:r="http://schemas.openxmlformats.org/officeDocument/2006/relationships" id="257" r:id="Re69968e53ba14251"/>
    <p:sldId xmlns:r="http://schemas.openxmlformats.org/officeDocument/2006/relationships" id="258" r:id="Ra34d863ca7b74b4e"/>
    <p:sldId xmlns:r="http://schemas.openxmlformats.org/officeDocument/2006/relationships" id="259" r:id="R771a148258184e6b"/>
    <p:sldId xmlns:r="http://schemas.openxmlformats.org/officeDocument/2006/relationships" id="260" r:id="R55108f08f6974450"/>
    <p:sldId xmlns:r="http://schemas.openxmlformats.org/officeDocument/2006/relationships" id="261" r:id="Rcc55db576f004a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9e512607542b8" /><Relationship Type="http://schemas.openxmlformats.org/officeDocument/2006/relationships/slide" Target="/ppt/slides/slide1.xml" Id="R6142efe3fbe744ac" /><Relationship Type="http://schemas.openxmlformats.org/officeDocument/2006/relationships/slide" Target="/ppt/slides/slide2.xml" Id="Re69968e53ba14251" /><Relationship Type="http://schemas.openxmlformats.org/officeDocument/2006/relationships/slide" Target="/ppt/slides/slide3.xml" Id="Ra34d863ca7b74b4e" /><Relationship Type="http://schemas.openxmlformats.org/officeDocument/2006/relationships/slide" Target="/ppt/slides/slide4.xml" Id="R771a148258184e6b" /><Relationship Type="http://schemas.openxmlformats.org/officeDocument/2006/relationships/slide" Target="/ppt/slides/slide5.xml" Id="R55108f08f6974450" /><Relationship Type="http://schemas.openxmlformats.org/officeDocument/2006/relationships/slide" Target="/ppt/slides/slide6.xml" Id="Rcc55db576f004a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db480bfbd41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ec64a6ba24679" /><Relationship Type="http://schemas.openxmlformats.org/officeDocument/2006/relationships/theme" Target="/ppt/slideMasters/theme/theme1.xml" Id="Rd38069ab28ae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ec64a6ba246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5fef839a94f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68330f3a944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0773204724a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6c26706b145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504110acd43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adbe3f56949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CECILIETS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Brentemogate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cecilie@ceciliets.no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www.ceciliets.no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CECILIETS AS</a:t>
            </a:r>
          </a:p>
        </p:txBody>
      </p:sp>
    </p:spTree>
  </p:cSld>
  <p:clrMapOvr>
    <a:masterClrMapping xmlns:a="http://schemas.openxmlformats.org/drawingml/2006/main"/>
  </p:clrMapOvr>
</p:sld>
</file>