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40ddb7077949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a6f62490e94fc5"/>
  </p:sldMasterIdLst>
  <p:sldIdLst>
    <p:sldId xmlns:r="http://schemas.openxmlformats.org/officeDocument/2006/relationships" id="256" r:id="R14f19b22bfda47f9"/>
    <p:sldId xmlns:r="http://schemas.openxmlformats.org/officeDocument/2006/relationships" id="257" r:id="Ra92a609a01fa4620"/>
    <p:sldId xmlns:r="http://schemas.openxmlformats.org/officeDocument/2006/relationships" id="258" r:id="Rbf8b01d0e5ab476c"/>
    <p:sldId xmlns:r="http://schemas.openxmlformats.org/officeDocument/2006/relationships" id="259" r:id="R9f252b195d194a35"/>
    <p:sldId xmlns:r="http://schemas.openxmlformats.org/officeDocument/2006/relationships" id="260" r:id="Rdf3aacc1e38e4745"/>
    <p:sldId xmlns:r="http://schemas.openxmlformats.org/officeDocument/2006/relationships" id="261" r:id="R18e7cbb7662544b9"/>
    <p:sldId xmlns:r="http://schemas.openxmlformats.org/officeDocument/2006/relationships" id="262" r:id="R0f3ad7d299f048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a6f62490e94fc5" /><Relationship Type="http://schemas.openxmlformats.org/officeDocument/2006/relationships/slide" Target="/ppt/slides/slide1.xml" Id="R14f19b22bfda47f9" /><Relationship Type="http://schemas.openxmlformats.org/officeDocument/2006/relationships/slide" Target="/ppt/slides/slide2.xml" Id="Ra92a609a01fa4620" /><Relationship Type="http://schemas.openxmlformats.org/officeDocument/2006/relationships/slide" Target="/ppt/slides/slide3.xml" Id="Rbf8b01d0e5ab476c" /><Relationship Type="http://schemas.openxmlformats.org/officeDocument/2006/relationships/slide" Target="/ppt/slides/slide4.xml" Id="R9f252b195d194a35" /><Relationship Type="http://schemas.openxmlformats.org/officeDocument/2006/relationships/slide" Target="/ppt/slides/slide5.xml" Id="Rdf3aacc1e38e4745" /><Relationship Type="http://schemas.openxmlformats.org/officeDocument/2006/relationships/slide" Target="/ppt/slides/slide6.xml" Id="R18e7cbb7662544b9" /><Relationship Type="http://schemas.openxmlformats.org/officeDocument/2006/relationships/slide" Target="/ppt/slides/slide7.xml" Id="R0f3ad7d299f048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898b0670446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e409d365c4278" /><Relationship Type="http://schemas.openxmlformats.org/officeDocument/2006/relationships/theme" Target="/ppt/slideMasters/theme/theme1.xml" Id="R4988c18b88b4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0e409d365c42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3230b658345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80759ef9f4d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cc4b2d62444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06d393d7c46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7b9cdf44c4d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f205684974d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9d076a75c49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CECILIETS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CECILIETS AS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938 546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503 208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THUNEM-SAANUM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Brentemogate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cecilie@ceciliets.no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www.ceciliets.no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CECILIETS AS</a:t>
            </a:r>
          </a:p>
        </p:txBody>
      </p:sp>
    </p:spTree>
  </p:cSld>
  <p:clrMapOvr>
    <a:masterClrMapping xmlns:a="http://schemas.openxmlformats.org/drawingml/2006/main"/>
  </p:clrMapOvr>
</p:sld>
</file>