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b8fe9a60541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d3ba6dbcf43f2"/>
  </p:sldMasterIdLst>
  <p:sldIdLst>
    <p:sldId xmlns:r="http://schemas.openxmlformats.org/officeDocument/2006/relationships" id="256" r:id="R0759f9e900554246"/>
    <p:sldId xmlns:r="http://schemas.openxmlformats.org/officeDocument/2006/relationships" id="257" r:id="R52828b4d51b1406d"/>
    <p:sldId xmlns:r="http://schemas.openxmlformats.org/officeDocument/2006/relationships" id="258" r:id="R0019dc49e26d46ba"/>
    <p:sldId xmlns:r="http://schemas.openxmlformats.org/officeDocument/2006/relationships" id="259" r:id="R8e54b02ca822487f"/>
    <p:sldId xmlns:r="http://schemas.openxmlformats.org/officeDocument/2006/relationships" id="260" r:id="R5d8c73b5203145b6"/>
    <p:sldId xmlns:r="http://schemas.openxmlformats.org/officeDocument/2006/relationships" id="261" r:id="R19acf5549ed941ef"/>
    <p:sldId xmlns:r="http://schemas.openxmlformats.org/officeDocument/2006/relationships" id="262" r:id="Rf13b27d0b2de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d3ba6dbcf43f2" /><Relationship Type="http://schemas.openxmlformats.org/officeDocument/2006/relationships/slide" Target="/ppt/slides/slide1.xml" Id="R0759f9e900554246" /><Relationship Type="http://schemas.openxmlformats.org/officeDocument/2006/relationships/slide" Target="/ppt/slides/slide2.xml" Id="R52828b4d51b1406d" /><Relationship Type="http://schemas.openxmlformats.org/officeDocument/2006/relationships/slide" Target="/ppt/slides/slide3.xml" Id="R0019dc49e26d46ba" /><Relationship Type="http://schemas.openxmlformats.org/officeDocument/2006/relationships/slide" Target="/ppt/slides/slide4.xml" Id="R8e54b02ca822487f" /><Relationship Type="http://schemas.openxmlformats.org/officeDocument/2006/relationships/slide" Target="/ppt/slides/slide5.xml" Id="R5d8c73b5203145b6" /><Relationship Type="http://schemas.openxmlformats.org/officeDocument/2006/relationships/slide" Target="/ppt/slides/slide6.xml" Id="R19acf5549ed941ef" /><Relationship Type="http://schemas.openxmlformats.org/officeDocument/2006/relationships/slide" Target="/ppt/slides/slide7.xml" Id="Rf13b27d0b2de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fcec8439847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cbb0fa91f4ee1" /><Relationship Type="http://schemas.openxmlformats.org/officeDocument/2006/relationships/theme" Target="/ppt/slideMasters/theme/theme1.xml" Id="R717a9912509642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cbb0fa91f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c43cb4e9c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885aaa3764a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32307df1e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1afeb5aba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7a1e57033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a0263e69d4b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9174a0a3c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ØYSERVICE MEKANISKE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ØYSERVICE MEKANISKE VERKSTED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LASSEMO EGIL MAGNE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998 570 204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ØYSERVICE MEKANISKE VERKSTED AS</a:t>
            </a:r>
          </a:p>
        </p:txBody>
      </p:sp>
    </p:spTree>
  </p:cSld>
  <p:clrMapOvr>
    <a:masterClrMapping xmlns:a="http://schemas.openxmlformats.org/drawingml/2006/main"/>
  </p:clrMapOvr>
</p:sld>
</file>