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4171e9236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e2333b4484503"/>
  </p:sldMasterIdLst>
  <p:sldIdLst>
    <p:sldId xmlns:r="http://schemas.openxmlformats.org/officeDocument/2006/relationships" id="256" r:id="R9fad903960554fe0"/>
    <p:sldId xmlns:r="http://schemas.openxmlformats.org/officeDocument/2006/relationships" id="257" r:id="R0635e6a35d6848b0"/>
    <p:sldId xmlns:r="http://schemas.openxmlformats.org/officeDocument/2006/relationships" id="258" r:id="R5356d3fc540d4425"/>
    <p:sldId xmlns:r="http://schemas.openxmlformats.org/officeDocument/2006/relationships" id="259" r:id="Rb0b141e90e1d4a47"/>
    <p:sldId xmlns:r="http://schemas.openxmlformats.org/officeDocument/2006/relationships" id="260" r:id="Rf83b273d7a8544a4"/>
    <p:sldId xmlns:r="http://schemas.openxmlformats.org/officeDocument/2006/relationships" id="261" r:id="R2ddf825a6caf4aa1"/>
    <p:sldId xmlns:r="http://schemas.openxmlformats.org/officeDocument/2006/relationships" id="262" r:id="R0a87ed7bbe52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e2333b4484503" /><Relationship Type="http://schemas.openxmlformats.org/officeDocument/2006/relationships/slide" Target="/ppt/slides/slide1.xml" Id="R9fad903960554fe0" /><Relationship Type="http://schemas.openxmlformats.org/officeDocument/2006/relationships/slide" Target="/ppt/slides/slide2.xml" Id="R0635e6a35d6848b0" /><Relationship Type="http://schemas.openxmlformats.org/officeDocument/2006/relationships/slide" Target="/ppt/slides/slide3.xml" Id="R5356d3fc540d4425" /><Relationship Type="http://schemas.openxmlformats.org/officeDocument/2006/relationships/slide" Target="/ppt/slides/slide4.xml" Id="Rb0b141e90e1d4a47" /><Relationship Type="http://schemas.openxmlformats.org/officeDocument/2006/relationships/slide" Target="/ppt/slides/slide5.xml" Id="Rf83b273d7a8544a4" /><Relationship Type="http://schemas.openxmlformats.org/officeDocument/2006/relationships/slide" Target="/ppt/slides/slide6.xml" Id="R2ddf825a6caf4aa1" /><Relationship Type="http://schemas.openxmlformats.org/officeDocument/2006/relationships/slide" Target="/ppt/slides/slide7.xml" Id="R0a87ed7bbe52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1c8ccd5dc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42704e25f4e33" /><Relationship Type="http://schemas.openxmlformats.org/officeDocument/2006/relationships/theme" Target="/ppt/slideMasters/theme/theme1.xml" Id="R1335e9caba1a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42704e25f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9212baf82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73f8abf25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73f34532c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b4b6f2d9444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1ee2c681840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a22f204d5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02e23e5d44e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FLYING CULINARY CIRCUS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FLYING CULINARY CIRCUS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15 275 084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5 538 199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7 087 636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14 381 883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ELWA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FRIHETEN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HERSETH SPIELER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SVENDGÅRD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BÆRE +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Prinsessealléen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kpu@fccircus.com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998 574 587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FLYING CULINARY CIRCUS AS</a:t>
            </a:r>
          </a:p>
        </p:txBody>
      </p:sp>
    </p:spTree>
  </p:cSld>
  <p:clrMapOvr>
    <a:masterClrMapping xmlns:a="http://schemas.openxmlformats.org/drawingml/2006/main"/>
  </p:clrMapOvr>
</p:sld>
</file>