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9ff344b2aba43c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2adc7c4c19e4c95"/>
  </p:sldMasterIdLst>
  <p:sldIdLst>
    <p:sldId xmlns:r="http://schemas.openxmlformats.org/officeDocument/2006/relationships" id="256" r:id="R3f0cb4b1cbee4550"/>
    <p:sldId xmlns:r="http://schemas.openxmlformats.org/officeDocument/2006/relationships" id="257" r:id="R8cfbae1403624d2d"/>
    <p:sldId xmlns:r="http://schemas.openxmlformats.org/officeDocument/2006/relationships" id="258" r:id="R75aff4cfa6e944b7"/>
    <p:sldId xmlns:r="http://schemas.openxmlformats.org/officeDocument/2006/relationships" id="259" r:id="Ra7ad3876c73a4a33"/>
    <p:sldId xmlns:r="http://schemas.openxmlformats.org/officeDocument/2006/relationships" id="260" r:id="R146f7e55dd3f4038"/>
    <p:sldId xmlns:r="http://schemas.openxmlformats.org/officeDocument/2006/relationships" id="261" r:id="R6479bab99cd6459b"/>
    <p:sldId xmlns:r="http://schemas.openxmlformats.org/officeDocument/2006/relationships" id="262" r:id="R00e9691ca41e40b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adc7c4c19e4c95" /><Relationship Type="http://schemas.openxmlformats.org/officeDocument/2006/relationships/slide" Target="/ppt/slides/slide1.xml" Id="R3f0cb4b1cbee4550" /><Relationship Type="http://schemas.openxmlformats.org/officeDocument/2006/relationships/slide" Target="/ppt/slides/slide2.xml" Id="R8cfbae1403624d2d" /><Relationship Type="http://schemas.openxmlformats.org/officeDocument/2006/relationships/slide" Target="/ppt/slides/slide3.xml" Id="R75aff4cfa6e944b7" /><Relationship Type="http://schemas.openxmlformats.org/officeDocument/2006/relationships/slide" Target="/ppt/slides/slide4.xml" Id="Ra7ad3876c73a4a33" /><Relationship Type="http://schemas.openxmlformats.org/officeDocument/2006/relationships/slide" Target="/ppt/slides/slide5.xml" Id="R146f7e55dd3f4038" /><Relationship Type="http://schemas.openxmlformats.org/officeDocument/2006/relationships/slide" Target="/ppt/slides/slide6.xml" Id="R6479bab99cd6459b" /><Relationship Type="http://schemas.openxmlformats.org/officeDocument/2006/relationships/slide" Target="/ppt/slides/slide7.xml" Id="R00e9691ca41e40b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3cfac7ec0041c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4de9db50ce44f1" /><Relationship Type="http://schemas.openxmlformats.org/officeDocument/2006/relationships/theme" Target="/ppt/slideMasters/theme/theme1.xml" Id="R9d4ee6fc82b6439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54de9db50ce44f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f7667fbbf5446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b4e9d9a7334be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9c29d7a7fc465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c76b04a7e2440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028acc89854d3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cabfab7467426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f7900971f541a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AKTIVA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AKTIVA AS ble etablert [år] og holder til i Finnsnes.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5 574 874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543 011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421 874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1 053 369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1 970 710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SØRENSEN ARNE JOHANNES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THOMASSEN SISSEL  –  49,0 %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Sjøgata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9300 Finnsnes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84 10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firmapost@aktivafinnsnes.no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www.aktivafinnsnes.no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998 577 179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AKTIVA AS</a:t>
            </a:r>
          </a:p>
        </p:txBody>
      </p:sp>
    </p:spTree>
  </p:cSld>
  <p:clrMapOvr>
    <a:masterClrMapping xmlns:a="http://schemas.openxmlformats.org/drawingml/2006/main"/>
  </p:clrMapOvr>
</p:sld>
</file>