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5af7ca58cf4c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9f9310b06c4780"/>
  </p:sldMasterIdLst>
  <p:sldIdLst>
    <p:sldId xmlns:r="http://schemas.openxmlformats.org/officeDocument/2006/relationships" id="256" r:id="R28eff40518c04b2b"/>
    <p:sldId xmlns:r="http://schemas.openxmlformats.org/officeDocument/2006/relationships" id="257" r:id="R555ccc8d489249e3"/>
    <p:sldId xmlns:r="http://schemas.openxmlformats.org/officeDocument/2006/relationships" id="258" r:id="R4014adad219a4e2d"/>
    <p:sldId xmlns:r="http://schemas.openxmlformats.org/officeDocument/2006/relationships" id="259" r:id="R07538f0fba8a4748"/>
    <p:sldId xmlns:r="http://schemas.openxmlformats.org/officeDocument/2006/relationships" id="260" r:id="R57d00ea282864f2e"/>
    <p:sldId xmlns:r="http://schemas.openxmlformats.org/officeDocument/2006/relationships" id="261" r:id="R2471d036b21b4c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f9310b06c4780" /><Relationship Type="http://schemas.openxmlformats.org/officeDocument/2006/relationships/slide" Target="/ppt/slides/slide1.xml" Id="R28eff40518c04b2b" /><Relationship Type="http://schemas.openxmlformats.org/officeDocument/2006/relationships/slide" Target="/ppt/slides/slide2.xml" Id="R555ccc8d489249e3" /><Relationship Type="http://schemas.openxmlformats.org/officeDocument/2006/relationships/slide" Target="/ppt/slides/slide3.xml" Id="R4014adad219a4e2d" /><Relationship Type="http://schemas.openxmlformats.org/officeDocument/2006/relationships/slide" Target="/ppt/slides/slide4.xml" Id="R07538f0fba8a4748" /><Relationship Type="http://schemas.openxmlformats.org/officeDocument/2006/relationships/slide" Target="/ppt/slides/slide5.xml" Id="R57d00ea282864f2e" /><Relationship Type="http://schemas.openxmlformats.org/officeDocument/2006/relationships/slide" Target="/ppt/slides/slide6.xml" Id="R2471d036b21b4c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0cba0ecca49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14d2594a44b3b" /><Relationship Type="http://schemas.openxmlformats.org/officeDocument/2006/relationships/theme" Target="/ppt/slideMasters/theme/theme1.xml" Id="R536b7f1f77ec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914d2594a44b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26d48a58c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25e8d6b4949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d2f93f3f5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6a360a4ab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0e8826eb2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2c430fde042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HOP CONTRACTING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 CONTRACTING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 CONTRACTING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 CONTRACTING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 CONTRACTING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 CONTRACTING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5307 Ask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998 580 498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 CONTRACTING AS</a:t>
            </a:r>
          </a:p>
        </p:txBody>
      </p:sp>
    </p:spTree>
  </p:cSld>
  <p:clrMapOvr>
    <a:masterClrMapping xmlns:a="http://schemas.openxmlformats.org/drawingml/2006/main"/>
  </p:clrMapOvr>
</p:sld>
</file>