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ee37b35a7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628d8d3164797"/>
  </p:sldMasterIdLst>
  <p:sldIdLst>
    <p:sldId xmlns:r="http://schemas.openxmlformats.org/officeDocument/2006/relationships" id="256" r:id="R71534db745144ff0"/>
    <p:sldId xmlns:r="http://schemas.openxmlformats.org/officeDocument/2006/relationships" id="257" r:id="Rf66e1f05eb8843e3"/>
    <p:sldId xmlns:r="http://schemas.openxmlformats.org/officeDocument/2006/relationships" id="258" r:id="R9eb8117249e24ac9"/>
    <p:sldId xmlns:r="http://schemas.openxmlformats.org/officeDocument/2006/relationships" id="259" r:id="R5ddbece914924ac9"/>
    <p:sldId xmlns:r="http://schemas.openxmlformats.org/officeDocument/2006/relationships" id="260" r:id="Rf0a4455c06224d86"/>
    <p:sldId xmlns:r="http://schemas.openxmlformats.org/officeDocument/2006/relationships" id="261" r:id="Rf882cd1522d54c62"/>
    <p:sldId xmlns:r="http://schemas.openxmlformats.org/officeDocument/2006/relationships" id="262" r:id="Rd7f5f3b119b7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628d8d3164797" /><Relationship Type="http://schemas.openxmlformats.org/officeDocument/2006/relationships/slide" Target="/ppt/slides/slide1.xml" Id="R71534db745144ff0" /><Relationship Type="http://schemas.openxmlformats.org/officeDocument/2006/relationships/slide" Target="/ppt/slides/slide2.xml" Id="Rf66e1f05eb8843e3" /><Relationship Type="http://schemas.openxmlformats.org/officeDocument/2006/relationships/slide" Target="/ppt/slides/slide3.xml" Id="R9eb8117249e24ac9" /><Relationship Type="http://schemas.openxmlformats.org/officeDocument/2006/relationships/slide" Target="/ppt/slides/slide4.xml" Id="R5ddbece914924ac9" /><Relationship Type="http://schemas.openxmlformats.org/officeDocument/2006/relationships/slide" Target="/ppt/slides/slide5.xml" Id="Rf0a4455c06224d86" /><Relationship Type="http://schemas.openxmlformats.org/officeDocument/2006/relationships/slide" Target="/ppt/slides/slide6.xml" Id="Rf882cd1522d54c62" /><Relationship Type="http://schemas.openxmlformats.org/officeDocument/2006/relationships/slide" Target="/ppt/slides/slide7.xml" Id="Rd7f5f3b119b7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589f7e8fe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f7fb418a4d5e" /><Relationship Type="http://schemas.openxmlformats.org/officeDocument/2006/relationships/theme" Target="/ppt/slideMasters/theme/theme1.xml" Id="Rfb4b7f2e8b03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bf7fb418a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4b341b324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af0c14db9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7550dd1ed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f6f02cf2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0bcd8d4c9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c2a5707e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10a5269a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 CONTRACTING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CONTRACTING AS ble etablert [år] og holder til i Ask.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5307 Ask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998 580 498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