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6ce3714c7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3742045bed4d6a"/>
  </p:sldMasterIdLst>
  <p:sldIdLst>
    <p:sldId xmlns:r="http://schemas.openxmlformats.org/officeDocument/2006/relationships" id="256" r:id="R3edba4ea831e49a3"/>
    <p:sldId xmlns:r="http://schemas.openxmlformats.org/officeDocument/2006/relationships" id="257" r:id="R6c1c77b4f5384012"/>
    <p:sldId xmlns:r="http://schemas.openxmlformats.org/officeDocument/2006/relationships" id="258" r:id="Ra29984c42b5d4556"/>
    <p:sldId xmlns:r="http://schemas.openxmlformats.org/officeDocument/2006/relationships" id="259" r:id="Rbb8a15a87c4b40f5"/>
    <p:sldId xmlns:r="http://schemas.openxmlformats.org/officeDocument/2006/relationships" id="260" r:id="R3586559863574a28"/>
    <p:sldId xmlns:r="http://schemas.openxmlformats.org/officeDocument/2006/relationships" id="261" r:id="Rfaaf522ea06d4658"/>
    <p:sldId xmlns:r="http://schemas.openxmlformats.org/officeDocument/2006/relationships" id="262" r:id="Rb0ac5fb3209b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742045bed4d6a" /><Relationship Type="http://schemas.openxmlformats.org/officeDocument/2006/relationships/slide" Target="/ppt/slides/slide1.xml" Id="R3edba4ea831e49a3" /><Relationship Type="http://schemas.openxmlformats.org/officeDocument/2006/relationships/slide" Target="/ppt/slides/slide2.xml" Id="R6c1c77b4f5384012" /><Relationship Type="http://schemas.openxmlformats.org/officeDocument/2006/relationships/slide" Target="/ppt/slides/slide3.xml" Id="Ra29984c42b5d4556" /><Relationship Type="http://schemas.openxmlformats.org/officeDocument/2006/relationships/slide" Target="/ppt/slides/slide4.xml" Id="Rbb8a15a87c4b40f5" /><Relationship Type="http://schemas.openxmlformats.org/officeDocument/2006/relationships/slide" Target="/ppt/slides/slide5.xml" Id="R3586559863574a28" /><Relationship Type="http://schemas.openxmlformats.org/officeDocument/2006/relationships/slide" Target="/ppt/slides/slide6.xml" Id="Rfaaf522ea06d4658" /><Relationship Type="http://schemas.openxmlformats.org/officeDocument/2006/relationships/slide" Target="/ppt/slides/slide7.xml" Id="Rb0ac5fb3209b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2e940f31e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1befb298141ec" /><Relationship Type="http://schemas.openxmlformats.org/officeDocument/2006/relationships/theme" Target="/ppt/slideMasters/theme/theme1.xml" Id="R5b440af83a5a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1befb298141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a13a78f3b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20de08b37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b8b0706b6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93dced52942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ead2cd1ed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de694be3645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71207690f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NHH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NHH INVESTMENT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−2 432 487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−48 409 718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319 068 677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339 810 707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40,3 %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INVEST AS  –  37,1 %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HELIFT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INVEST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ELGEN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OKEL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998 582 466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NHH INVESTMENT AS</a:t>
            </a:r>
          </a:p>
        </p:txBody>
      </p:sp>
    </p:spTree>
  </p:cSld>
  <p:clrMapOvr>
    <a:masterClrMapping xmlns:a="http://schemas.openxmlformats.org/drawingml/2006/main"/>
  </p:clrMapOvr>
</p:sld>
</file>