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4432eba5a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3f4860cbb4ea1"/>
  </p:sldMasterIdLst>
  <p:sldIdLst>
    <p:sldId xmlns:r="http://schemas.openxmlformats.org/officeDocument/2006/relationships" id="256" r:id="R3c9eb9e35d8942f6"/>
    <p:sldId xmlns:r="http://schemas.openxmlformats.org/officeDocument/2006/relationships" id="257" r:id="Ra76e386b3f7940cd"/>
    <p:sldId xmlns:r="http://schemas.openxmlformats.org/officeDocument/2006/relationships" id="258" r:id="R8bfab961462649bf"/>
    <p:sldId xmlns:r="http://schemas.openxmlformats.org/officeDocument/2006/relationships" id="259" r:id="R396c3fd994734aa0"/>
    <p:sldId xmlns:r="http://schemas.openxmlformats.org/officeDocument/2006/relationships" id="260" r:id="R93ee73edffc342ff"/>
    <p:sldId xmlns:r="http://schemas.openxmlformats.org/officeDocument/2006/relationships" id="261" r:id="R8fec98e50a014b63"/>
    <p:sldId xmlns:r="http://schemas.openxmlformats.org/officeDocument/2006/relationships" id="262" r:id="R9826c3359110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3f4860cbb4ea1" /><Relationship Type="http://schemas.openxmlformats.org/officeDocument/2006/relationships/slide" Target="/ppt/slides/slide1.xml" Id="R3c9eb9e35d8942f6" /><Relationship Type="http://schemas.openxmlformats.org/officeDocument/2006/relationships/slide" Target="/ppt/slides/slide2.xml" Id="Ra76e386b3f7940cd" /><Relationship Type="http://schemas.openxmlformats.org/officeDocument/2006/relationships/slide" Target="/ppt/slides/slide3.xml" Id="R8bfab961462649bf" /><Relationship Type="http://schemas.openxmlformats.org/officeDocument/2006/relationships/slide" Target="/ppt/slides/slide4.xml" Id="R396c3fd994734aa0" /><Relationship Type="http://schemas.openxmlformats.org/officeDocument/2006/relationships/slide" Target="/ppt/slides/slide5.xml" Id="R93ee73edffc342ff" /><Relationship Type="http://schemas.openxmlformats.org/officeDocument/2006/relationships/slide" Target="/ppt/slides/slide6.xml" Id="R8fec98e50a014b63" /><Relationship Type="http://schemas.openxmlformats.org/officeDocument/2006/relationships/slide" Target="/ppt/slides/slide7.xml" Id="R9826c3359110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29f928b57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e336fafb44156" /><Relationship Type="http://schemas.openxmlformats.org/officeDocument/2006/relationships/theme" Target="/ppt/slideMasters/theme/theme1.xml" Id="R13d9a3bac34f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e336fafb4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e949163f6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fb173ae74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154f3e9d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42e395e3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a88ceb784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8cb51112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21e248cc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CONSULTING &amp;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10 830 150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11 429 488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BJØRN LASZLO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