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25522a848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461abffcf47c0"/>
  </p:sldMasterIdLst>
  <p:sldIdLst>
    <p:sldId xmlns:r="http://schemas.openxmlformats.org/officeDocument/2006/relationships" id="256" r:id="R8043383b591b4b6e"/>
    <p:sldId xmlns:r="http://schemas.openxmlformats.org/officeDocument/2006/relationships" id="257" r:id="Re1675d4d829642af"/>
    <p:sldId xmlns:r="http://schemas.openxmlformats.org/officeDocument/2006/relationships" id="258" r:id="R63f5143b2b7a4358"/>
    <p:sldId xmlns:r="http://schemas.openxmlformats.org/officeDocument/2006/relationships" id="259" r:id="R6aac1e6dc3e24a4d"/>
    <p:sldId xmlns:r="http://schemas.openxmlformats.org/officeDocument/2006/relationships" id="260" r:id="R79f388f89b624873"/>
    <p:sldId xmlns:r="http://schemas.openxmlformats.org/officeDocument/2006/relationships" id="261" r:id="R915c3c333740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461abffcf47c0" /><Relationship Type="http://schemas.openxmlformats.org/officeDocument/2006/relationships/slide" Target="/ppt/slides/slide1.xml" Id="R8043383b591b4b6e" /><Relationship Type="http://schemas.openxmlformats.org/officeDocument/2006/relationships/slide" Target="/ppt/slides/slide2.xml" Id="Re1675d4d829642af" /><Relationship Type="http://schemas.openxmlformats.org/officeDocument/2006/relationships/slide" Target="/ppt/slides/slide3.xml" Id="R63f5143b2b7a4358" /><Relationship Type="http://schemas.openxmlformats.org/officeDocument/2006/relationships/slide" Target="/ppt/slides/slide4.xml" Id="R6aac1e6dc3e24a4d" /><Relationship Type="http://schemas.openxmlformats.org/officeDocument/2006/relationships/slide" Target="/ppt/slides/slide5.xml" Id="R79f388f89b624873" /><Relationship Type="http://schemas.openxmlformats.org/officeDocument/2006/relationships/slide" Target="/ppt/slides/slide6.xml" Id="R915c3c333740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42e92a224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8ffc7f514601" /><Relationship Type="http://schemas.openxmlformats.org/officeDocument/2006/relationships/theme" Target="/ppt/slideMasters/theme/theme1.xml" Id="Rd7dadcfbd4c1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78ffc7f51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8f961b93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e445502e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356e41f22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99db9329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bba526fd4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c1f6fa4a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