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d7cf89ecb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6b1ce18224182"/>
  </p:sldMasterIdLst>
  <p:sldIdLst>
    <p:sldId xmlns:r="http://schemas.openxmlformats.org/officeDocument/2006/relationships" id="256" r:id="Re1faa83a04224db9"/>
    <p:sldId xmlns:r="http://schemas.openxmlformats.org/officeDocument/2006/relationships" id="257" r:id="R54646a4f7b9b4d25"/>
    <p:sldId xmlns:r="http://schemas.openxmlformats.org/officeDocument/2006/relationships" id="258" r:id="Rd22749ca280a4ea1"/>
    <p:sldId xmlns:r="http://schemas.openxmlformats.org/officeDocument/2006/relationships" id="259" r:id="Rdfb1f4ea4be04c7d"/>
    <p:sldId xmlns:r="http://schemas.openxmlformats.org/officeDocument/2006/relationships" id="260" r:id="Reabcc24f5863463b"/>
    <p:sldId xmlns:r="http://schemas.openxmlformats.org/officeDocument/2006/relationships" id="261" r:id="R507c1cf57ad9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6b1ce18224182" /><Relationship Type="http://schemas.openxmlformats.org/officeDocument/2006/relationships/slide" Target="/ppt/slides/slide1.xml" Id="Re1faa83a04224db9" /><Relationship Type="http://schemas.openxmlformats.org/officeDocument/2006/relationships/slide" Target="/ppt/slides/slide2.xml" Id="R54646a4f7b9b4d25" /><Relationship Type="http://schemas.openxmlformats.org/officeDocument/2006/relationships/slide" Target="/ppt/slides/slide3.xml" Id="Rd22749ca280a4ea1" /><Relationship Type="http://schemas.openxmlformats.org/officeDocument/2006/relationships/slide" Target="/ppt/slides/slide4.xml" Id="Rdfb1f4ea4be04c7d" /><Relationship Type="http://schemas.openxmlformats.org/officeDocument/2006/relationships/slide" Target="/ppt/slides/slide5.xml" Id="Reabcc24f5863463b" /><Relationship Type="http://schemas.openxmlformats.org/officeDocument/2006/relationships/slide" Target="/ppt/slides/slide6.xml" Id="R507c1cf57ad9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6c08327bd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da48b3dd4054" /><Relationship Type="http://schemas.openxmlformats.org/officeDocument/2006/relationships/theme" Target="/ppt/slideMasters/theme/theme1.xml" Id="Re6c0488e7c47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cda48b3dd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b07979d27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76ca0ea2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addd0a84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5695a2ab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1f1b6e9c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2fa3236f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HOLMS UTVIKLING AS</a:t>
            </a:r>
          </a:p>
        </p:txBody>
      </p:sp>
    </p:spTree>
  </p:cSld>
  <p:clrMapOvr>
    <a:masterClrMapping xmlns:a="http://schemas.openxmlformats.org/drawingml/2006/main"/>
  </p:clrMapOvr>
</p:sld>
</file>