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d2a9c709744c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590a885116404b"/>
  </p:sldMasterIdLst>
  <p:sldIdLst>
    <p:sldId xmlns:r="http://schemas.openxmlformats.org/officeDocument/2006/relationships" id="256" r:id="R81c94c8671aa4007"/>
    <p:sldId xmlns:r="http://schemas.openxmlformats.org/officeDocument/2006/relationships" id="257" r:id="R994cf9774e2442a4"/>
    <p:sldId xmlns:r="http://schemas.openxmlformats.org/officeDocument/2006/relationships" id="258" r:id="R775204e58f3b47a6"/>
    <p:sldId xmlns:r="http://schemas.openxmlformats.org/officeDocument/2006/relationships" id="259" r:id="R93eaaffaa1104aca"/>
    <p:sldId xmlns:r="http://schemas.openxmlformats.org/officeDocument/2006/relationships" id="260" r:id="R570bb37b3af447cd"/>
    <p:sldId xmlns:r="http://schemas.openxmlformats.org/officeDocument/2006/relationships" id="261" r:id="R29a0a02402774e00"/>
    <p:sldId xmlns:r="http://schemas.openxmlformats.org/officeDocument/2006/relationships" id="262" r:id="R15fa0c20bf8449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590a885116404b" /><Relationship Type="http://schemas.openxmlformats.org/officeDocument/2006/relationships/slide" Target="/ppt/slides/slide1.xml" Id="R81c94c8671aa4007" /><Relationship Type="http://schemas.openxmlformats.org/officeDocument/2006/relationships/slide" Target="/ppt/slides/slide2.xml" Id="R994cf9774e2442a4" /><Relationship Type="http://schemas.openxmlformats.org/officeDocument/2006/relationships/slide" Target="/ppt/slides/slide3.xml" Id="R775204e58f3b47a6" /><Relationship Type="http://schemas.openxmlformats.org/officeDocument/2006/relationships/slide" Target="/ppt/slides/slide4.xml" Id="R93eaaffaa1104aca" /><Relationship Type="http://schemas.openxmlformats.org/officeDocument/2006/relationships/slide" Target="/ppt/slides/slide5.xml" Id="R570bb37b3af447cd" /><Relationship Type="http://schemas.openxmlformats.org/officeDocument/2006/relationships/slide" Target="/ppt/slides/slide6.xml" Id="R29a0a02402774e00" /><Relationship Type="http://schemas.openxmlformats.org/officeDocument/2006/relationships/slide" Target="/ppt/slides/slide7.xml" Id="R15fa0c20bf8449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cf1098c39d42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a1420b6734125" /><Relationship Type="http://schemas.openxmlformats.org/officeDocument/2006/relationships/theme" Target="/ppt/slideMasters/theme/theme1.xml" Id="Re782dd3414984f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6a1420b67341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dc7d9cced43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6bc02378649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b0ce7aa1340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7c9d3f7994f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b086f4b444d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791f9f22148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a0fc10c6141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KARIN IDÉ &amp; DESIGN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KARIN IDÉ &amp; DESIGN AS ble etablert [år] og holder til i Sunndalsøra.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4 105 117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−59 226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921 610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1 784 713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INVEST LYKKE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Hagos veg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6600 Sunndalsøra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karin.aasbo@gmail.com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998 600 960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KARIN IDÉ &amp; DESIGN AS</a:t>
            </a:r>
          </a:p>
        </p:txBody>
      </p:sp>
    </p:spTree>
  </p:cSld>
  <p:clrMapOvr>
    <a:masterClrMapping xmlns:a="http://schemas.openxmlformats.org/drawingml/2006/main"/>
  </p:clrMapOvr>
</p:sld>
</file>