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df1c6e234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bd09dc84649a7"/>
  </p:sldMasterIdLst>
  <p:sldIdLst>
    <p:sldId xmlns:r="http://schemas.openxmlformats.org/officeDocument/2006/relationships" id="256" r:id="Rafb37ab8a0ad422e"/>
    <p:sldId xmlns:r="http://schemas.openxmlformats.org/officeDocument/2006/relationships" id="257" r:id="R07b72415a0fb4ccb"/>
    <p:sldId xmlns:r="http://schemas.openxmlformats.org/officeDocument/2006/relationships" id="258" r:id="R96f0e4b85e274eb6"/>
    <p:sldId xmlns:r="http://schemas.openxmlformats.org/officeDocument/2006/relationships" id="259" r:id="Rab387575c93e4e1c"/>
    <p:sldId xmlns:r="http://schemas.openxmlformats.org/officeDocument/2006/relationships" id="260" r:id="R43a0be4ecc2440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bd09dc84649a7" /><Relationship Type="http://schemas.openxmlformats.org/officeDocument/2006/relationships/slide" Target="/ppt/slides/slide1.xml" Id="Rafb37ab8a0ad422e" /><Relationship Type="http://schemas.openxmlformats.org/officeDocument/2006/relationships/slide" Target="/ppt/slides/slide2.xml" Id="R07b72415a0fb4ccb" /><Relationship Type="http://schemas.openxmlformats.org/officeDocument/2006/relationships/slide" Target="/ppt/slides/slide3.xml" Id="R96f0e4b85e274eb6" /><Relationship Type="http://schemas.openxmlformats.org/officeDocument/2006/relationships/slide" Target="/ppt/slides/slide4.xml" Id="Rab387575c93e4e1c" /><Relationship Type="http://schemas.openxmlformats.org/officeDocument/2006/relationships/slide" Target="/ppt/slides/slide5.xml" Id="R43a0be4ecc2440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465ec3fa9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eff1d283749d0" /><Relationship Type="http://schemas.openxmlformats.org/officeDocument/2006/relationships/theme" Target="/ppt/slideMasters/theme/theme1.xml" Id="Rc1fddbc30844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eff1d2837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766b6dae9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d3e1adc9749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821aafe41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a0201c9aa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c28cbbcf0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UTSETH HÅNDLAGDE SMULTRINGER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UTSETH HÅNDLAGDE SMULTRINGER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UTSETH HÅNDLAGDE SMULTRINGER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UTSETH HÅNDLAGDE SMULTRINGER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UTSETH HÅNDLAGDE SMULTRINGER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UTSETH HÅNDLAGDE SMULTRINGER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Ramnfjellveien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94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nils@berliner.no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UTSETH HÅNDLAGDE SMULTRINGER</a:t>
            </a:r>
          </a:p>
        </p:txBody>
      </p:sp>
    </p:spTree>
  </p:cSld>
  <p:clrMapOvr>
    <a:masterClrMapping xmlns:a="http://schemas.openxmlformats.org/drawingml/2006/main"/>
  </p:clrMapOvr>
</p:sld>
</file>