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767d0b01a14b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c1985672774f27"/>
  </p:sldMasterIdLst>
  <p:sldIdLst>
    <p:sldId xmlns:r="http://schemas.openxmlformats.org/officeDocument/2006/relationships" id="256" r:id="R47b6d5a0b87a4656"/>
    <p:sldId xmlns:r="http://schemas.openxmlformats.org/officeDocument/2006/relationships" id="257" r:id="R987f5c33872f4d5e"/>
    <p:sldId xmlns:r="http://schemas.openxmlformats.org/officeDocument/2006/relationships" id="258" r:id="R36df35bede004036"/>
    <p:sldId xmlns:r="http://schemas.openxmlformats.org/officeDocument/2006/relationships" id="259" r:id="R41e7e2c2b60849a4"/>
    <p:sldId xmlns:r="http://schemas.openxmlformats.org/officeDocument/2006/relationships" id="260" r:id="R7fc23c7e7cad4167"/>
    <p:sldId xmlns:r="http://schemas.openxmlformats.org/officeDocument/2006/relationships" id="261" r:id="R6d67a68b9e2e4091"/>
    <p:sldId xmlns:r="http://schemas.openxmlformats.org/officeDocument/2006/relationships" id="262" r:id="Rcd0285a04b1248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c1985672774f27" /><Relationship Type="http://schemas.openxmlformats.org/officeDocument/2006/relationships/slide" Target="/ppt/slides/slide1.xml" Id="R47b6d5a0b87a4656" /><Relationship Type="http://schemas.openxmlformats.org/officeDocument/2006/relationships/slide" Target="/ppt/slides/slide2.xml" Id="R987f5c33872f4d5e" /><Relationship Type="http://schemas.openxmlformats.org/officeDocument/2006/relationships/slide" Target="/ppt/slides/slide3.xml" Id="R36df35bede004036" /><Relationship Type="http://schemas.openxmlformats.org/officeDocument/2006/relationships/slide" Target="/ppt/slides/slide4.xml" Id="R41e7e2c2b60849a4" /><Relationship Type="http://schemas.openxmlformats.org/officeDocument/2006/relationships/slide" Target="/ppt/slides/slide5.xml" Id="R7fc23c7e7cad4167" /><Relationship Type="http://schemas.openxmlformats.org/officeDocument/2006/relationships/slide" Target="/ppt/slides/slide6.xml" Id="R6d67a68b9e2e4091" /><Relationship Type="http://schemas.openxmlformats.org/officeDocument/2006/relationships/slide" Target="/ppt/slides/slide7.xml" Id="Rcd0285a04b1248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770871b0e4d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938cf473243a7" /><Relationship Type="http://schemas.openxmlformats.org/officeDocument/2006/relationships/theme" Target="/ppt/slideMasters/theme/theme1.xml" Id="Rd458aa30c98745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c938cf473243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f02bcddeb4e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611c6eacd47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8d4871bc747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c8af097fa41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0e0eaa41f42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73a4583aa4e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91e3a491044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IPANEMA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IPANEMA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IPANEMA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IPANEMA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IPANEMA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IPANEMA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156 427 490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7 331 290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4 885 528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10 423 894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53 898 493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IPANEMA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JACOBSEN EDUARDO DIMAS 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IPANEMA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998 614 821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IPANEMA AS</a:t>
            </a:r>
          </a:p>
        </p:txBody>
      </p:sp>
    </p:spTree>
  </p:cSld>
  <p:clrMapOvr>
    <a:masterClrMapping xmlns:a="http://schemas.openxmlformats.org/drawingml/2006/main"/>
  </p:clrMapOvr>
</p:sld>
</file>