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9dfa81533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4c764cfa2484b"/>
  </p:sldMasterIdLst>
  <p:sldIdLst>
    <p:sldId xmlns:r="http://schemas.openxmlformats.org/officeDocument/2006/relationships" id="256" r:id="Rf0809b59811a4bfb"/>
    <p:sldId xmlns:r="http://schemas.openxmlformats.org/officeDocument/2006/relationships" id="257" r:id="Rd7489e12d88b4eb3"/>
    <p:sldId xmlns:r="http://schemas.openxmlformats.org/officeDocument/2006/relationships" id="258" r:id="Ra3c0c6f8857742f0"/>
    <p:sldId xmlns:r="http://schemas.openxmlformats.org/officeDocument/2006/relationships" id="259" r:id="Re9c42ba980c54a49"/>
    <p:sldId xmlns:r="http://schemas.openxmlformats.org/officeDocument/2006/relationships" id="260" r:id="R082d37e89f024023"/>
    <p:sldId xmlns:r="http://schemas.openxmlformats.org/officeDocument/2006/relationships" id="261" r:id="Rffe7900f03ef4207"/>
    <p:sldId xmlns:r="http://schemas.openxmlformats.org/officeDocument/2006/relationships" id="262" r:id="Rc4ac12cb5cb2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4c764cfa2484b" /><Relationship Type="http://schemas.openxmlformats.org/officeDocument/2006/relationships/slide" Target="/ppt/slides/slide1.xml" Id="Rf0809b59811a4bfb" /><Relationship Type="http://schemas.openxmlformats.org/officeDocument/2006/relationships/slide" Target="/ppt/slides/slide2.xml" Id="Rd7489e12d88b4eb3" /><Relationship Type="http://schemas.openxmlformats.org/officeDocument/2006/relationships/slide" Target="/ppt/slides/slide3.xml" Id="Ra3c0c6f8857742f0" /><Relationship Type="http://schemas.openxmlformats.org/officeDocument/2006/relationships/slide" Target="/ppt/slides/slide4.xml" Id="Re9c42ba980c54a49" /><Relationship Type="http://schemas.openxmlformats.org/officeDocument/2006/relationships/slide" Target="/ppt/slides/slide5.xml" Id="R082d37e89f024023" /><Relationship Type="http://schemas.openxmlformats.org/officeDocument/2006/relationships/slide" Target="/ppt/slides/slide6.xml" Id="Rffe7900f03ef4207" /><Relationship Type="http://schemas.openxmlformats.org/officeDocument/2006/relationships/slide" Target="/ppt/slides/slide7.xml" Id="Rc4ac12cb5cb2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b8abf93f3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cfcff34834725" /><Relationship Type="http://schemas.openxmlformats.org/officeDocument/2006/relationships/theme" Target="/ppt/slideMasters/theme/theme1.xml" Id="R50d2aff36229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0cfcff348347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e5c79d2044e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82660623449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852f4e6ab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880e8e15342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167a4e40240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037d3c22d46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1646cacb84e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FÅRAAUNET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FÅRAAUNET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FÅRAAUNET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FÅRAAUNET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FÅRAAUNET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FÅRAAUNET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4 383 245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5 536 186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FÅRAAUNET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-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FÅRAAUNET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Østre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998 617 022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FÅRAAUNET AS</a:t>
            </a:r>
          </a:p>
        </p:txBody>
      </p:sp>
    </p:spTree>
  </p:cSld>
  <p:clrMapOvr>
    <a:masterClrMapping xmlns:a="http://schemas.openxmlformats.org/drawingml/2006/main"/>
  </p:clrMapOvr>
</p:sld>
</file>