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6ae67480642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be869b4f146da"/>
  </p:sldMasterIdLst>
  <p:sldIdLst>
    <p:sldId xmlns:r="http://schemas.openxmlformats.org/officeDocument/2006/relationships" id="256" r:id="Ra26fb4cf4db549c6"/>
    <p:sldId xmlns:r="http://schemas.openxmlformats.org/officeDocument/2006/relationships" id="257" r:id="R05ed10483f454235"/>
    <p:sldId xmlns:r="http://schemas.openxmlformats.org/officeDocument/2006/relationships" id="258" r:id="R41ae3ac2f2624395"/>
    <p:sldId xmlns:r="http://schemas.openxmlformats.org/officeDocument/2006/relationships" id="259" r:id="R5417e2b6b4cb4328"/>
    <p:sldId xmlns:r="http://schemas.openxmlformats.org/officeDocument/2006/relationships" id="260" r:id="R077e7575af634286"/>
    <p:sldId xmlns:r="http://schemas.openxmlformats.org/officeDocument/2006/relationships" id="261" r:id="R8d1eb2242254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be869b4f146da" /><Relationship Type="http://schemas.openxmlformats.org/officeDocument/2006/relationships/slide" Target="/ppt/slides/slide1.xml" Id="Ra26fb4cf4db549c6" /><Relationship Type="http://schemas.openxmlformats.org/officeDocument/2006/relationships/slide" Target="/ppt/slides/slide2.xml" Id="R05ed10483f454235" /><Relationship Type="http://schemas.openxmlformats.org/officeDocument/2006/relationships/slide" Target="/ppt/slides/slide3.xml" Id="R41ae3ac2f2624395" /><Relationship Type="http://schemas.openxmlformats.org/officeDocument/2006/relationships/slide" Target="/ppt/slides/slide4.xml" Id="R5417e2b6b4cb4328" /><Relationship Type="http://schemas.openxmlformats.org/officeDocument/2006/relationships/slide" Target="/ppt/slides/slide5.xml" Id="R077e7575af634286" /><Relationship Type="http://schemas.openxmlformats.org/officeDocument/2006/relationships/slide" Target="/ppt/slides/slide6.xml" Id="R8d1eb2242254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df6855238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8aff4694649f9" /><Relationship Type="http://schemas.openxmlformats.org/officeDocument/2006/relationships/theme" Target="/ppt/slideMasters/theme/theme1.xml" Id="Ra2981c6e8335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68aff46946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2238a0e2d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433475205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343a20090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aebd6ffa6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6949d2a9c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a9d495c4d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MJÅNESEN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MJÅNESEN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MJÅNESEN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MJÅNESEN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MJÅNESEN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MJÅNESEN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MJÅNES KNUT MARTIN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MJÅNESEN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998 617 154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MJÅNESEN EIENDOM AS</a:t>
            </a:r>
          </a:p>
        </p:txBody>
      </p:sp>
    </p:spTree>
  </p:cSld>
  <p:clrMapOvr>
    <a:masterClrMapping xmlns:a="http://schemas.openxmlformats.org/drawingml/2006/main"/>
  </p:clrMapOvr>
</p:sld>
</file>