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6a4a33b6f144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5a7600660be4d03"/>
  </p:sldMasterIdLst>
  <p:sldIdLst>
    <p:sldId xmlns:r="http://schemas.openxmlformats.org/officeDocument/2006/relationships" id="256" r:id="R753bffa1c6e442ec"/>
    <p:sldId xmlns:r="http://schemas.openxmlformats.org/officeDocument/2006/relationships" id="257" r:id="Rab26629bb1e547f7"/>
    <p:sldId xmlns:r="http://schemas.openxmlformats.org/officeDocument/2006/relationships" id="258" r:id="R95bf39ce283d4883"/>
    <p:sldId xmlns:r="http://schemas.openxmlformats.org/officeDocument/2006/relationships" id="259" r:id="R6be5429d6a994881"/>
    <p:sldId xmlns:r="http://schemas.openxmlformats.org/officeDocument/2006/relationships" id="260" r:id="Re26ec4af4d03438b"/>
    <p:sldId xmlns:r="http://schemas.openxmlformats.org/officeDocument/2006/relationships" id="261" r:id="R9f579fea4eda431c"/>
    <p:sldId xmlns:r="http://schemas.openxmlformats.org/officeDocument/2006/relationships" id="262" r:id="R7b8e77d8e40542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5a7600660be4d03" /><Relationship Type="http://schemas.openxmlformats.org/officeDocument/2006/relationships/slide" Target="/ppt/slides/slide1.xml" Id="R753bffa1c6e442ec" /><Relationship Type="http://schemas.openxmlformats.org/officeDocument/2006/relationships/slide" Target="/ppt/slides/slide2.xml" Id="Rab26629bb1e547f7" /><Relationship Type="http://schemas.openxmlformats.org/officeDocument/2006/relationships/slide" Target="/ppt/slides/slide3.xml" Id="R95bf39ce283d4883" /><Relationship Type="http://schemas.openxmlformats.org/officeDocument/2006/relationships/slide" Target="/ppt/slides/slide4.xml" Id="R6be5429d6a994881" /><Relationship Type="http://schemas.openxmlformats.org/officeDocument/2006/relationships/slide" Target="/ppt/slides/slide5.xml" Id="Re26ec4af4d03438b" /><Relationship Type="http://schemas.openxmlformats.org/officeDocument/2006/relationships/slide" Target="/ppt/slides/slide6.xml" Id="R9f579fea4eda431c" /><Relationship Type="http://schemas.openxmlformats.org/officeDocument/2006/relationships/slide" Target="/ppt/slides/slide7.xml" Id="R7b8e77d8e40542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9d450efee9b409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9b6ba4bcd641f3" /><Relationship Type="http://schemas.openxmlformats.org/officeDocument/2006/relationships/theme" Target="/ppt/slideMasters/theme/theme1.xml" Id="Rce97bfc2f6414dd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9b6ba4bcd641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ce64e25b941e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d0e38ee63438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e8168862cd40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b1265d31846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e4f5d964ec489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f384bba3f44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995949f97495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YSTAD RES 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YSTAD RES 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YSTAD RES TECH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YSTAD RES 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YSTAD RES 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YSTAD RES 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2021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−8 358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−19 890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YSTAD RES 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YSTAD BJØRNAR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YSTAD RES 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998 617 413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YSTAD RES TECH AS</a:t>
            </a:r>
          </a:p>
        </p:txBody>
      </p:sp>
    </p:spTree>
  </p:cSld>
  <p:clrMapOvr>
    <a:masterClrMapping xmlns:a="http://schemas.openxmlformats.org/drawingml/2006/main"/>
  </p:clrMapOvr>
</p:sld>
</file>