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30af28ed5c4c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5aaca86e3a34ea8"/>
  </p:sldMasterIdLst>
  <p:sldIdLst>
    <p:sldId xmlns:r="http://schemas.openxmlformats.org/officeDocument/2006/relationships" id="256" r:id="Rdac3d5e4d7ee4e49"/>
    <p:sldId xmlns:r="http://schemas.openxmlformats.org/officeDocument/2006/relationships" id="257" r:id="Rf90a43d978e244f6"/>
    <p:sldId xmlns:r="http://schemas.openxmlformats.org/officeDocument/2006/relationships" id="258" r:id="Rab7069bfbf5c4ee9"/>
    <p:sldId xmlns:r="http://schemas.openxmlformats.org/officeDocument/2006/relationships" id="259" r:id="Rb62749a7d4b04ed0"/>
    <p:sldId xmlns:r="http://schemas.openxmlformats.org/officeDocument/2006/relationships" id="260" r:id="Rb23ca9607d864ba5"/>
    <p:sldId xmlns:r="http://schemas.openxmlformats.org/officeDocument/2006/relationships" id="261" r:id="Rbffcfefb31864ac6"/>
    <p:sldId xmlns:r="http://schemas.openxmlformats.org/officeDocument/2006/relationships" id="262" r:id="R77068e57ae4b49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5aaca86e3a34ea8" /><Relationship Type="http://schemas.openxmlformats.org/officeDocument/2006/relationships/slide" Target="/ppt/slides/slide1.xml" Id="Rdac3d5e4d7ee4e49" /><Relationship Type="http://schemas.openxmlformats.org/officeDocument/2006/relationships/slide" Target="/ppt/slides/slide2.xml" Id="Rf90a43d978e244f6" /><Relationship Type="http://schemas.openxmlformats.org/officeDocument/2006/relationships/slide" Target="/ppt/slides/slide3.xml" Id="Rab7069bfbf5c4ee9" /><Relationship Type="http://schemas.openxmlformats.org/officeDocument/2006/relationships/slide" Target="/ppt/slides/slide4.xml" Id="Rb62749a7d4b04ed0" /><Relationship Type="http://schemas.openxmlformats.org/officeDocument/2006/relationships/slide" Target="/ppt/slides/slide5.xml" Id="Rb23ca9607d864ba5" /><Relationship Type="http://schemas.openxmlformats.org/officeDocument/2006/relationships/slide" Target="/ppt/slides/slide6.xml" Id="Rbffcfefb31864ac6" /><Relationship Type="http://schemas.openxmlformats.org/officeDocument/2006/relationships/slide" Target="/ppt/slides/slide7.xml" Id="R77068e57ae4b49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66105ba1ce4af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43f55bba24190" /><Relationship Type="http://schemas.openxmlformats.org/officeDocument/2006/relationships/theme" Target="/ppt/slideMasters/theme/theme1.xml" Id="R0fe1d2de0409417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643f55bba241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924d17fa7f47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686987da4456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73d8e369104d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a88f5bf7644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0f9f25cc9b4f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0be3b5d13b472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5128d41c74ba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AAJ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AAJ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−66 520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90 807 012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123 845 914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124 756 061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GRO AAKRE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SIGURD JOAKIM JUVIK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Støperibakken 10-201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3912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998 618 843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AAJ AS</a:t>
            </a:r>
          </a:p>
        </p:txBody>
      </p:sp>
    </p:spTree>
  </p:cSld>
  <p:clrMapOvr>
    <a:masterClrMapping xmlns:a="http://schemas.openxmlformats.org/drawingml/2006/main"/>
  </p:clrMapOvr>
</p:sld>
</file>