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dad298c820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975acb9564e83"/>
  </p:sldMasterIdLst>
  <p:sldIdLst>
    <p:sldId xmlns:r="http://schemas.openxmlformats.org/officeDocument/2006/relationships" id="256" r:id="R8023e1a51d3c47a8"/>
    <p:sldId xmlns:r="http://schemas.openxmlformats.org/officeDocument/2006/relationships" id="257" r:id="R9a1cf4e2525f428c"/>
    <p:sldId xmlns:r="http://schemas.openxmlformats.org/officeDocument/2006/relationships" id="258" r:id="Rbf3b2977051d4983"/>
    <p:sldId xmlns:r="http://schemas.openxmlformats.org/officeDocument/2006/relationships" id="259" r:id="R89e1d481147d41c1"/>
    <p:sldId xmlns:r="http://schemas.openxmlformats.org/officeDocument/2006/relationships" id="260" r:id="R1f10a93d284a4136"/>
    <p:sldId xmlns:r="http://schemas.openxmlformats.org/officeDocument/2006/relationships" id="261" r:id="Reb780eb7b99b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975acb9564e83" /><Relationship Type="http://schemas.openxmlformats.org/officeDocument/2006/relationships/slide" Target="/ppt/slides/slide1.xml" Id="R8023e1a51d3c47a8" /><Relationship Type="http://schemas.openxmlformats.org/officeDocument/2006/relationships/slide" Target="/ppt/slides/slide2.xml" Id="R9a1cf4e2525f428c" /><Relationship Type="http://schemas.openxmlformats.org/officeDocument/2006/relationships/slide" Target="/ppt/slides/slide3.xml" Id="Rbf3b2977051d4983" /><Relationship Type="http://schemas.openxmlformats.org/officeDocument/2006/relationships/slide" Target="/ppt/slides/slide4.xml" Id="R89e1d481147d41c1" /><Relationship Type="http://schemas.openxmlformats.org/officeDocument/2006/relationships/slide" Target="/ppt/slides/slide5.xml" Id="R1f10a93d284a4136" /><Relationship Type="http://schemas.openxmlformats.org/officeDocument/2006/relationships/slide" Target="/ppt/slides/slide6.xml" Id="Reb780eb7b99b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1b6d269be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7bf555b93473b" /><Relationship Type="http://schemas.openxmlformats.org/officeDocument/2006/relationships/theme" Target="/ppt/slideMasters/theme/theme1.xml" Id="Rdbc9185ff3be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7bf555b9347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50e3455d5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37b349e8d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280f974c941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aee78a6364d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dba8960e5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f70fc37c0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 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HOGNESTAD EIVIND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LILENG TOM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998 618 959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 TRADING AS</a:t>
            </a:r>
          </a:p>
        </p:txBody>
      </p:sp>
    </p:spTree>
  </p:cSld>
  <p:clrMapOvr>
    <a:masterClrMapping xmlns:a="http://schemas.openxmlformats.org/drawingml/2006/main"/>
  </p:clrMapOvr>
</p:sld>
</file>