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4f890bfd140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e4cef71544df2"/>
  </p:sldMasterIdLst>
  <p:sldIdLst>
    <p:sldId xmlns:r="http://schemas.openxmlformats.org/officeDocument/2006/relationships" id="256" r:id="Rff794a6409b84add"/>
    <p:sldId xmlns:r="http://schemas.openxmlformats.org/officeDocument/2006/relationships" id="257" r:id="R6058a4d04671483c"/>
    <p:sldId xmlns:r="http://schemas.openxmlformats.org/officeDocument/2006/relationships" id="258" r:id="R044e0194cdfb48cf"/>
    <p:sldId xmlns:r="http://schemas.openxmlformats.org/officeDocument/2006/relationships" id="259" r:id="R4411bfc5bbb640a1"/>
    <p:sldId xmlns:r="http://schemas.openxmlformats.org/officeDocument/2006/relationships" id="260" r:id="Rb3065b56ee20400d"/>
    <p:sldId xmlns:r="http://schemas.openxmlformats.org/officeDocument/2006/relationships" id="261" r:id="Rf0107a7ebcc9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e4cef71544df2" /><Relationship Type="http://schemas.openxmlformats.org/officeDocument/2006/relationships/slide" Target="/ppt/slides/slide1.xml" Id="Rff794a6409b84add" /><Relationship Type="http://schemas.openxmlformats.org/officeDocument/2006/relationships/slide" Target="/ppt/slides/slide2.xml" Id="R6058a4d04671483c" /><Relationship Type="http://schemas.openxmlformats.org/officeDocument/2006/relationships/slide" Target="/ppt/slides/slide3.xml" Id="R044e0194cdfb48cf" /><Relationship Type="http://schemas.openxmlformats.org/officeDocument/2006/relationships/slide" Target="/ppt/slides/slide4.xml" Id="R4411bfc5bbb640a1" /><Relationship Type="http://schemas.openxmlformats.org/officeDocument/2006/relationships/slide" Target="/ppt/slides/slide5.xml" Id="Rb3065b56ee20400d" /><Relationship Type="http://schemas.openxmlformats.org/officeDocument/2006/relationships/slide" Target="/ppt/slides/slide6.xml" Id="Rf0107a7ebcc9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40489b62b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c04a31654c1b" /><Relationship Type="http://schemas.openxmlformats.org/officeDocument/2006/relationships/theme" Target="/ppt/slideMasters/theme/theme1.xml" Id="R5d33dd5bc11b45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5c04a3165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6e5f8e2c1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5a286229547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b2e49679742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0e71733cb42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c04801fc7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42ba585b4a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GRANLI MILJØTERAPI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 MILJØTERAPI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 KRISTIN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 MILJØTERAPI AS</a:t>
            </a:r>
          </a:p>
        </p:txBody>
      </p:sp>
    </p:spTree>
  </p:cSld>
  <p:clrMapOvr>
    <a:masterClrMapping xmlns:a="http://schemas.openxmlformats.org/drawingml/2006/main"/>
  </p:clrMapOvr>
</p:sld>
</file>