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c5f3065cd742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05a4e3cca044ec"/>
  </p:sldMasterIdLst>
  <p:sldIdLst>
    <p:sldId xmlns:r="http://schemas.openxmlformats.org/officeDocument/2006/relationships" id="256" r:id="R80953286ddb344cd"/>
    <p:sldId xmlns:r="http://schemas.openxmlformats.org/officeDocument/2006/relationships" id="257" r:id="R3114cca376054f3f"/>
    <p:sldId xmlns:r="http://schemas.openxmlformats.org/officeDocument/2006/relationships" id="258" r:id="Rd13db6bf8a664ee2"/>
    <p:sldId xmlns:r="http://schemas.openxmlformats.org/officeDocument/2006/relationships" id="259" r:id="Re2caf03d297b4266"/>
    <p:sldId xmlns:r="http://schemas.openxmlformats.org/officeDocument/2006/relationships" id="260" r:id="Re20cad346d244dbb"/>
    <p:sldId xmlns:r="http://schemas.openxmlformats.org/officeDocument/2006/relationships" id="261" r:id="R4af7e47ba4144d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5a4e3cca044ec" /><Relationship Type="http://schemas.openxmlformats.org/officeDocument/2006/relationships/slide" Target="/ppt/slides/slide1.xml" Id="R80953286ddb344cd" /><Relationship Type="http://schemas.openxmlformats.org/officeDocument/2006/relationships/slide" Target="/ppt/slides/slide2.xml" Id="R3114cca376054f3f" /><Relationship Type="http://schemas.openxmlformats.org/officeDocument/2006/relationships/slide" Target="/ppt/slides/slide3.xml" Id="Rd13db6bf8a664ee2" /><Relationship Type="http://schemas.openxmlformats.org/officeDocument/2006/relationships/slide" Target="/ppt/slides/slide4.xml" Id="Re2caf03d297b4266" /><Relationship Type="http://schemas.openxmlformats.org/officeDocument/2006/relationships/slide" Target="/ppt/slides/slide5.xml" Id="Re20cad346d244dbb" /><Relationship Type="http://schemas.openxmlformats.org/officeDocument/2006/relationships/slide" Target="/ppt/slides/slide6.xml" Id="R4af7e47ba4144d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3c2cad306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22c6f95224e03" /><Relationship Type="http://schemas.openxmlformats.org/officeDocument/2006/relationships/theme" Target="/ppt/slideMasters/theme/theme1.xml" Id="R46e8c60e07ea4f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22c6f95224e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5aa5a260e43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c66231bed4a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0a8c54ea943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0ee71187f41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a741146a148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a6f872afc4b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SOLBERG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Engen, Solberggrenda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998 624 606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