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b1dea1a08c4d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5d8a79a25d4508"/>
  </p:sldMasterIdLst>
  <p:sldIdLst>
    <p:sldId xmlns:r="http://schemas.openxmlformats.org/officeDocument/2006/relationships" id="256" r:id="R046f2b91ad03491e"/>
    <p:sldId xmlns:r="http://schemas.openxmlformats.org/officeDocument/2006/relationships" id="257" r:id="Ra0221a7145974262"/>
    <p:sldId xmlns:r="http://schemas.openxmlformats.org/officeDocument/2006/relationships" id="258" r:id="R5be6f70eea3f4795"/>
    <p:sldId xmlns:r="http://schemas.openxmlformats.org/officeDocument/2006/relationships" id="259" r:id="R98b9f8ab47504846"/>
    <p:sldId xmlns:r="http://schemas.openxmlformats.org/officeDocument/2006/relationships" id="260" r:id="Ra457a60e357840cb"/>
    <p:sldId xmlns:r="http://schemas.openxmlformats.org/officeDocument/2006/relationships" id="261" r:id="Re46e057844f1448f"/>
    <p:sldId xmlns:r="http://schemas.openxmlformats.org/officeDocument/2006/relationships" id="262" r:id="Rb421ccea908244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d8a79a25d4508" /><Relationship Type="http://schemas.openxmlformats.org/officeDocument/2006/relationships/slide" Target="/ppt/slides/slide1.xml" Id="R046f2b91ad03491e" /><Relationship Type="http://schemas.openxmlformats.org/officeDocument/2006/relationships/slide" Target="/ppt/slides/slide2.xml" Id="Ra0221a7145974262" /><Relationship Type="http://schemas.openxmlformats.org/officeDocument/2006/relationships/slide" Target="/ppt/slides/slide3.xml" Id="R5be6f70eea3f4795" /><Relationship Type="http://schemas.openxmlformats.org/officeDocument/2006/relationships/slide" Target="/ppt/slides/slide4.xml" Id="R98b9f8ab47504846" /><Relationship Type="http://schemas.openxmlformats.org/officeDocument/2006/relationships/slide" Target="/ppt/slides/slide5.xml" Id="Ra457a60e357840cb" /><Relationship Type="http://schemas.openxmlformats.org/officeDocument/2006/relationships/slide" Target="/ppt/slides/slide6.xml" Id="Re46e057844f1448f" /><Relationship Type="http://schemas.openxmlformats.org/officeDocument/2006/relationships/slide" Target="/ppt/slides/slide7.xml" Id="Rb421ccea908244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2fa22212b04b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f72084b664706" /><Relationship Type="http://schemas.openxmlformats.org/officeDocument/2006/relationships/theme" Target="/ppt/slideMasters/theme/theme1.xml" Id="R11dc97e19ac347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3f72084b6647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75cb1c22c45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4daaf065544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83d2427ff4d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8f0ab0a5a4b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4b97b2d3b45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654a50f2241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41338b6d348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ØSTRE SOLBERG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SOLBERG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583 280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292 876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367 581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2 640 422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2 818 574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Terje Engen, Solberggrenda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3089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998 624 606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