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b7d013112940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269437dbbc433f"/>
  </p:sldMasterIdLst>
  <p:sldIdLst>
    <p:sldId xmlns:r="http://schemas.openxmlformats.org/officeDocument/2006/relationships" id="256" r:id="R0bc92a2f4d0b4a1e"/>
    <p:sldId xmlns:r="http://schemas.openxmlformats.org/officeDocument/2006/relationships" id="257" r:id="R15ed9ba7ad514fd8"/>
    <p:sldId xmlns:r="http://schemas.openxmlformats.org/officeDocument/2006/relationships" id="258" r:id="R0a186149450a4d97"/>
    <p:sldId xmlns:r="http://schemas.openxmlformats.org/officeDocument/2006/relationships" id="259" r:id="R38b33df00bc2402a"/>
    <p:sldId xmlns:r="http://schemas.openxmlformats.org/officeDocument/2006/relationships" id="260" r:id="R69cea7e2de45445b"/>
    <p:sldId xmlns:r="http://schemas.openxmlformats.org/officeDocument/2006/relationships" id="261" r:id="R71f4778ca5d64ef7"/>
    <p:sldId xmlns:r="http://schemas.openxmlformats.org/officeDocument/2006/relationships" id="262" r:id="Re368f15e86f143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269437dbbc433f" /><Relationship Type="http://schemas.openxmlformats.org/officeDocument/2006/relationships/slide" Target="/ppt/slides/slide1.xml" Id="R0bc92a2f4d0b4a1e" /><Relationship Type="http://schemas.openxmlformats.org/officeDocument/2006/relationships/slide" Target="/ppt/slides/slide2.xml" Id="R15ed9ba7ad514fd8" /><Relationship Type="http://schemas.openxmlformats.org/officeDocument/2006/relationships/slide" Target="/ppt/slides/slide3.xml" Id="R0a186149450a4d97" /><Relationship Type="http://schemas.openxmlformats.org/officeDocument/2006/relationships/slide" Target="/ppt/slides/slide4.xml" Id="R38b33df00bc2402a" /><Relationship Type="http://schemas.openxmlformats.org/officeDocument/2006/relationships/slide" Target="/ppt/slides/slide5.xml" Id="R69cea7e2de45445b" /><Relationship Type="http://schemas.openxmlformats.org/officeDocument/2006/relationships/slide" Target="/ppt/slides/slide6.xml" Id="R71f4778ca5d64ef7" /><Relationship Type="http://schemas.openxmlformats.org/officeDocument/2006/relationships/slide" Target="/ppt/slides/slide7.xml" Id="Re368f15e86f143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123447bb5140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0165855534726" /><Relationship Type="http://schemas.openxmlformats.org/officeDocument/2006/relationships/theme" Target="/ppt/slideMasters/theme/theme1.xml" Id="Rf10b6bb0e2d147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001658555347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6a898755d44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317442cfc40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8751642cd46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84f04ebe544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c89819c8346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724bda55245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271a2b6354b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TROLLHEIMEN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TROLLHEIMEN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TROLLHEIMEN MASKIN AS ble etablert [år] og holder til i Lønset.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TROLLHEIMEN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TROLLHEIMEN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TROLLHEIMEN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1 261 708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129 276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100 545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609 400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729 435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TROLLHEIMEN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MORTEN HORVLI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TROLLHEIMEN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7342 Lønset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998 624 673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TROLLHEIMEN MASKIN AS</a:t>
            </a:r>
          </a:p>
        </p:txBody>
      </p:sp>
    </p:spTree>
  </p:cSld>
  <p:clrMapOvr>
    <a:masterClrMapping xmlns:a="http://schemas.openxmlformats.org/drawingml/2006/main"/>
  </p:clrMapOvr>
</p:sld>
</file>