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63293a99ce46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3d2bd18a3e44b3"/>
  </p:sldMasterIdLst>
  <p:sldIdLst>
    <p:sldId xmlns:r="http://schemas.openxmlformats.org/officeDocument/2006/relationships" id="256" r:id="R2d192cb785824ea2"/>
    <p:sldId xmlns:r="http://schemas.openxmlformats.org/officeDocument/2006/relationships" id="257" r:id="Ra986d68402544284"/>
    <p:sldId xmlns:r="http://schemas.openxmlformats.org/officeDocument/2006/relationships" id="258" r:id="R7c848fa6f61b4f66"/>
    <p:sldId xmlns:r="http://schemas.openxmlformats.org/officeDocument/2006/relationships" id="259" r:id="R5fdce71d10c3477a"/>
    <p:sldId xmlns:r="http://schemas.openxmlformats.org/officeDocument/2006/relationships" id="260" r:id="Rf0fd0c246b1f4cbc"/>
    <p:sldId xmlns:r="http://schemas.openxmlformats.org/officeDocument/2006/relationships" id="261" r:id="Rcaa492d066bb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d2bd18a3e44b3" /><Relationship Type="http://schemas.openxmlformats.org/officeDocument/2006/relationships/slide" Target="/ppt/slides/slide1.xml" Id="R2d192cb785824ea2" /><Relationship Type="http://schemas.openxmlformats.org/officeDocument/2006/relationships/slide" Target="/ppt/slides/slide2.xml" Id="Ra986d68402544284" /><Relationship Type="http://schemas.openxmlformats.org/officeDocument/2006/relationships/slide" Target="/ppt/slides/slide3.xml" Id="R7c848fa6f61b4f66" /><Relationship Type="http://schemas.openxmlformats.org/officeDocument/2006/relationships/slide" Target="/ppt/slides/slide4.xml" Id="R5fdce71d10c3477a" /><Relationship Type="http://schemas.openxmlformats.org/officeDocument/2006/relationships/slide" Target="/ppt/slides/slide5.xml" Id="Rf0fd0c246b1f4cbc" /><Relationship Type="http://schemas.openxmlformats.org/officeDocument/2006/relationships/slide" Target="/ppt/slides/slide6.xml" Id="Rcaa492d066bb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e6698337d4b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714884ba44770" /><Relationship Type="http://schemas.openxmlformats.org/officeDocument/2006/relationships/theme" Target="/ppt/slideMasters/theme/theme1.xml" Id="Re84c89c8a97a4f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e714884ba4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38c9091ba49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1aff9ce8441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ffeb0596f48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a86bafd1e4f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aede183444a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e30c7cccf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FREDHEIM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FREDHEIM 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FREDHEIM KJELL-ATLE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998 625 815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SERVICE AS</a:t>
            </a:r>
          </a:p>
        </p:txBody>
      </p:sp>
    </p:spTree>
  </p:cSld>
  <p:clrMapOvr>
    <a:masterClrMapping xmlns:a="http://schemas.openxmlformats.org/drawingml/2006/main"/>
  </p:clrMapOvr>
</p:sld>
</file>