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fdd7c8ea584b2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3930108d4248b4"/>
  </p:sldMasterIdLst>
  <p:sldIdLst>
    <p:sldId xmlns:r="http://schemas.openxmlformats.org/officeDocument/2006/relationships" id="256" r:id="R94975f8c939c4912"/>
    <p:sldId xmlns:r="http://schemas.openxmlformats.org/officeDocument/2006/relationships" id="257" r:id="Rbb2d6435d74a4f34"/>
    <p:sldId xmlns:r="http://schemas.openxmlformats.org/officeDocument/2006/relationships" id="258" r:id="Ra77c85aef6ee4b10"/>
    <p:sldId xmlns:r="http://schemas.openxmlformats.org/officeDocument/2006/relationships" id="259" r:id="R8b71897b24394413"/>
    <p:sldId xmlns:r="http://schemas.openxmlformats.org/officeDocument/2006/relationships" id="260" r:id="R8923161d9a6447ef"/>
    <p:sldId xmlns:r="http://schemas.openxmlformats.org/officeDocument/2006/relationships" id="261" r:id="Rd7d7f192d64542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3930108d4248b4" /><Relationship Type="http://schemas.openxmlformats.org/officeDocument/2006/relationships/slide" Target="/ppt/slides/slide1.xml" Id="R94975f8c939c4912" /><Relationship Type="http://schemas.openxmlformats.org/officeDocument/2006/relationships/slide" Target="/ppt/slides/slide2.xml" Id="Rbb2d6435d74a4f34" /><Relationship Type="http://schemas.openxmlformats.org/officeDocument/2006/relationships/slide" Target="/ppt/slides/slide3.xml" Id="Ra77c85aef6ee4b10" /><Relationship Type="http://schemas.openxmlformats.org/officeDocument/2006/relationships/slide" Target="/ppt/slides/slide4.xml" Id="R8b71897b24394413" /><Relationship Type="http://schemas.openxmlformats.org/officeDocument/2006/relationships/slide" Target="/ppt/slides/slide5.xml" Id="R8923161d9a6447ef" /><Relationship Type="http://schemas.openxmlformats.org/officeDocument/2006/relationships/slide" Target="/ppt/slides/slide6.xml" Id="Rd7d7f192d64542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725b4298844c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9b4c739e04c3c" /><Relationship Type="http://schemas.openxmlformats.org/officeDocument/2006/relationships/theme" Target="/ppt/slideMasters/theme/theme1.xml" Id="Rde2c5e49e9d04d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b9b4c739e04c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7aa53a7974b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ce7346b4f64a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81db23878949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3162c027348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f415b929942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ea1f67e9249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COMPETITOR NORWAY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COMPETITOR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COMPETITOR NORWAY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COMPETITOR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COMPETITOR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COMPETITOR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COMPETITOR GROUP EUROPE S.A.R.L.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COMPETITOR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998 628 199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COMPETITOR NORWAY AS</a:t>
            </a:r>
          </a:p>
        </p:txBody>
      </p:sp>
    </p:spTree>
  </p:cSld>
  <p:clrMapOvr>
    <a:masterClrMapping xmlns:a="http://schemas.openxmlformats.org/drawingml/2006/main"/>
  </p:clrMapOvr>
</p:sld>
</file>