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6fd5b1b7344e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d80a786884922"/>
  </p:sldMasterIdLst>
  <p:sldIdLst>
    <p:sldId xmlns:r="http://schemas.openxmlformats.org/officeDocument/2006/relationships" id="256" r:id="R3c03b0fb51834f9c"/>
    <p:sldId xmlns:r="http://schemas.openxmlformats.org/officeDocument/2006/relationships" id="257" r:id="Re8627c8b7b2e4992"/>
    <p:sldId xmlns:r="http://schemas.openxmlformats.org/officeDocument/2006/relationships" id="258" r:id="R5c249d7a0ac34cfd"/>
    <p:sldId xmlns:r="http://schemas.openxmlformats.org/officeDocument/2006/relationships" id="259" r:id="R93a2e51349c74b32"/>
    <p:sldId xmlns:r="http://schemas.openxmlformats.org/officeDocument/2006/relationships" id="260" r:id="R2b34929acf21426b"/>
    <p:sldId xmlns:r="http://schemas.openxmlformats.org/officeDocument/2006/relationships" id="261" r:id="Rbca1972ebf16417b"/>
    <p:sldId xmlns:r="http://schemas.openxmlformats.org/officeDocument/2006/relationships" id="262" r:id="Rb93c68ca2a65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d80a786884922" /><Relationship Type="http://schemas.openxmlformats.org/officeDocument/2006/relationships/slide" Target="/ppt/slides/slide1.xml" Id="R3c03b0fb51834f9c" /><Relationship Type="http://schemas.openxmlformats.org/officeDocument/2006/relationships/slide" Target="/ppt/slides/slide2.xml" Id="Re8627c8b7b2e4992" /><Relationship Type="http://schemas.openxmlformats.org/officeDocument/2006/relationships/slide" Target="/ppt/slides/slide3.xml" Id="R5c249d7a0ac34cfd" /><Relationship Type="http://schemas.openxmlformats.org/officeDocument/2006/relationships/slide" Target="/ppt/slides/slide4.xml" Id="R93a2e51349c74b32" /><Relationship Type="http://schemas.openxmlformats.org/officeDocument/2006/relationships/slide" Target="/ppt/slides/slide5.xml" Id="R2b34929acf21426b" /><Relationship Type="http://schemas.openxmlformats.org/officeDocument/2006/relationships/slide" Target="/ppt/slides/slide6.xml" Id="Rbca1972ebf16417b" /><Relationship Type="http://schemas.openxmlformats.org/officeDocument/2006/relationships/slide" Target="/ppt/slides/slide7.xml" Id="Rb93c68ca2a65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5136f7f0748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9b964eb7c4b72" /><Relationship Type="http://schemas.openxmlformats.org/officeDocument/2006/relationships/theme" Target="/ppt/slideMasters/theme/theme1.xml" Id="Rfb921ad8e62c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79b964eb7c4b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c6b39360c4a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7ba51406b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e6d87ba32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aa7c9353d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40bcfaf8d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d923a7d4a4f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1123091e343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DALEKOVOD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DALEKOVOD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DALEKOVOD NORGE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DALEKOVOD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DALEKOVOD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DALEKOVOD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2 938 310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DALEKOVOD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DALEKOVOD D.D.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DALEKOVOD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50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dalekovod@dalekovod.hr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998 628 253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DALEKOVOD NORGE AS</a:t>
            </a:r>
          </a:p>
        </p:txBody>
      </p:sp>
    </p:spTree>
  </p:cSld>
  <p:clrMapOvr>
    <a:masterClrMapping xmlns:a="http://schemas.openxmlformats.org/drawingml/2006/main"/>
  </p:clrMapOvr>
</p:sld>
</file>