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f0b73db4a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edaf3d8b142c6"/>
  </p:sldMasterIdLst>
  <p:sldIdLst>
    <p:sldId xmlns:r="http://schemas.openxmlformats.org/officeDocument/2006/relationships" id="256" r:id="Rd248ace7ac15454c"/>
    <p:sldId xmlns:r="http://schemas.openxmlformats.org/officeDocument/2006/relationships" id="257" r:id="R7a76e74519ca4bc4"/>
    <p:sldId xmlns:r="http://schemas.openxmlformats.org/officeDocument/2006/relationships" id="258" r:id="R32ea0d0ad9934db1"/>
    <p:sldId xmlns:r="http://schemas.openxmlformats.org/officeDocument/2006/relationships" id="259" r:id="Rdbf9dabbbb3e468e"/>
    <p:sldId xmlns:r="http://schemas.openxmlformats.org/officeDocument/2006/relationships" id="260" r:id="R3df781f281024430"/>
    <p:sldId xmlns:r="http://schemas.openxmlformats.org/officeDocument/2006/relationships" id="261" r:id="Ree4de2e3fff9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edaf3d8b142c6" /><Relationship Type="http://schemas.openxmlformats.org/officeDocument/2006/relationships/slide" Target="/ppt/slides/slide1.xml" Id="Rd248ace7ac15454c" /><Relationship Type="http://schemas.openxmlformats.org/officeDocument/2006/relationships/slide" Target="/ppt/slides/slide2.xml" Id="R7a76e74519ca4bc4" /><Relationship Type="http://schemas.openxmlformats.org/officeDocument/2006/relationships/slide" Target="/ppt/slides/slide3.xml" Id="R32ea0d0ad9934db1" /><Relationship Type="http://schemas.openxmlformats.org/officeDocument/2006/relationships/slide" Target="/ppt/slides/slide4.xml" Id="Rdbf9dabbbb3e468e" /><Relationship Type="http://schemas.openxmlformats.org/officeDocument/2006/relationships/slide" Target="/ppt/slides/slide5.xml" Id="R3df781f281024430" /><Relationship Type="http://schemas.openxmlformats.org/officeDocument/2006/relationships/slide" Target="/ppt/slides/slide6.xml" Id="Ree4de2e3fff9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b2151788f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3dd8c5c547b2" /><Relationship Type="http://schemas.openxmlformats.org/officeDocument/2006/relationships/theme" Target="/ppt/slideMasters/theme/theme1.xml" Id="R7adaca3580bd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03dd8c5c5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f3b19e36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5c569ebc2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d1303804247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01f954357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b5d9ead3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de886c0dd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MUR OG FASADE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MUR OG FASADE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TELLEFSEN MORTEN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SHANEL ZDENEK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MUR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MUR OG FASADE AS</a:t>
            </a:r>
          </a:p>
        </p:txBody>
      </p:sp>
    </p:spTree>
  </p:cSld>
  <p:clrMapOvr>
    <a:masterClrMapping xmlns:a="http://schemas.openxmlformats.org/drawingml/2006/main"/>
  </p:clrMapOvr>
</p:sld>
</file>