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0ecd70b5a54d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79b9699f054028"/>
  </p:sldMasterIdLst>
  <p:sldIdLst>
    <p:sldId xmlns:r="http://schemas.openxmlformats.org/officeDocument/2006/relationships" id="256" r:id="R38ef867c7ffb4088"/>
    <p:sldId xmlns:r="http://schemas.openxmlformats.org/officeDocument/2006/relationships" id="257" r:id="Rb177b7f8b7bf441e"/>
    <p:sldId xmlns:r="http://schemas.openxmlformats.org/officeDocument/2006/relationships" id="258" r:id="Rb3baa242ad924a88"/>
    <p:sldId xmlns:r="http://schemas.openxmlformats.org/officeDocument/2006/relationships" id="259" r:id="R5fc702c5c85c43b2"/>
    <p:sldId xmlns:r="http://schemas.openxmlformats.org/officeDocument/2006/relationships" id="260" r:id="R341f966fc5d747f7"/>
    <p:sldId xmlns:r="http://schemas.openxmlformats.org/officeDocument/2006/relationships" id="261" r:id="R2df397501cd44361"/>
    <p:sldId xmlns:r="http://schemas.openxmlformats.org/officeDocument/2006/relationships" id="262" r:id="R3526b50eefe44f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79b9699f054028" /><Relationship Type="http://schemas.openxmlformats.org/officeDocument/2006/relationships/slide" Target="/ppt/slides/slide1.xml" Id="R38ef867c7ffb4088" /><Relationship Type="http://schemas.openxmlformats.org/officeDocument/2006/relationships/slide" Target="/ppt/slides/slide2.xml" Id="Rb177b7f8b7bf441e" /><Relationship Type="http://schemas.openxmlformats.org/officeDocument/2006/relationships/slide" Target="/ppt/slides/slide3.xml" Id="Rb3baa242ad924a88" /><Relationship Type="http://schemas.openxmlformats.org/officeDocument/2006/relationships/slide" Target="/ppt/slides/slide4.xml" Id="R5fc702c5c85c43b2" /><Relationship Type="http://schemas.openxmlformats.org/officeDocument/2006/relationships/slide" Target="/ppt/slides/slide5.xml" Id="R341f966fc5d747f7" /><Relationship Type="http://schemas.openxmlformats.org/officeDocument/2006/relationships/slide" Target="/ppt/slides/slide6.xml" Id="R2df397501cd44361" /><Relationship Type="http://schemas.openxmlformats.org/officeDocument/2006/relationships/slide" Target="/ppt/slides/slide7.xml" Id="R3526b50eefe44f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7dc5ba2804b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d6c8c908a41da" /><Relationship Type="http://schemas.openxmlformats.org/officeDocument/2006/relationships/theme" Target="/ppt/slideMasters/theme/theme1.xml" Id="Rf67cc7b497e445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bd6c8c908a41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1559f239642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69e3fb63d46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66c0e674d4c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d0e4ec81945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a023b133b4e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a8eaf270743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971f4356547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LEKA TAXI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LEKA TAXI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LEKA TAXI AS ble etablert [år] og holder til i Leka.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LEKA TAXI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LEKA TAXI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LEKA TAXI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3 382 418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669 027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495 483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1 473 810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2 978 919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LEKA TAXI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STURLE EKREM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LEKA TAXI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Klokkargårdsveien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7994 Leka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95 09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lekataxi@hotmail.com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998 628 849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LEKA TAXI AS</a:t>
            </a:r>
          </a:p>
        </p:txBody>
      </p:sp>
    </p:spTree>
  </p:cSld>
  <p:clrMapOvr>
    <a:masterClrMapping xmlns:a="http://schemas.openxmlformats.org/drawingml/2006/main"/>
  </p:clrMapOvr>
</p:sld>
</file>