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eefe73ae4e44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34294df6274107"/>
  </p:sldMasterIdLst>
  <p:sldIdLst>
    <p:sldId xmlns:r="http://schemas.openxmlformats.org/officeDocument/2006/relationships" id="256" r:id="R80f570ba9dbd4ac5"/>
    <p:sldId xmlns:r="http://schemas.openxmlformats.org/officeDocument/2006/relationships" id="257" r:id="R96c2de3dcc4e46d0"/>
    <p:sldId xmlns:r="http://schemas.openxmlformats.org/officeDocument/2006/relationships" id="258" r:id="R096c5fca10f64cb3"/>
    <p:sldId xmlns:r="http://schemas.openxmlformats.org/officeDocument/2006/relationships" id="259" r:id="R04cbb2591043467c"/>
    <p:sldId xmlns:r="http://schemas.openxmlformats.org/officeDocument/2006/relationships" id="260" r:id="R67483445c5bc4113"/>
    <p:sldId xmlns:r="http://schemas.openxmlformats.org/officeDocument/2006/relationships" id="261" r:id="R643b901b3a084b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34294df6274107" /><Relationship Type="http://schemas.openxmlformats.org/officeDocument/2006/relationships/slide" Target="/ppt/slides/slide1.xml" Id="R80f570ba9dbd4ac5" /><Relationship Type="http://schemas.openxmlformats.org/officeDocument/2006/relationships/slide" Target="/ppt/slides/slide2.xml" Id="R96c2de3dcc4e46d0" /><Relationship Type="http://schemas.openxmlformats.org/officeDocument/2006/relationships/slide" Target="/ppt/slides/slide3.xml" Id="R096c5fca10f64cb3" /><Relationship Type="http://schemas.openxmlformats.org/officeDocument/2006/relationships/slide" Target="/ppt/slides/slide4.xml" Id="R04cbb2591043467c" /><Relationship Type="http://schemas.openxmlformats.org/officeDocument/2006/relationships/slide" Target="/ppt/slides/slide5.xml" Id="R67483445c5bc4113" /><Relationship Type="http://schemas.openxmlformats.org/officeDocument/2006/relationships/slide" Target="/ppt/slides/slide6.xml" Id="R643b901b3a084b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913872b0da43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e2ec1e467464b" /><Relationship Type="http://schemas.openxmlformats.org/officeDocument/2006/relationships/theme" Target="/ppt/slideMasters/theme/theme1.xml" Id="R3c5098f2820e4a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0e2ec1e46746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7533ec00845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aba5a5c4d4a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a82661d854b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d5adb159e4b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ca9dd66f442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8771b9d264a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HELGESTAD 67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HELGESTAD 67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HELGESTAD 67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HELGESTAD 67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HELGESTAD 67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HELGESTAD 67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BYGGFIRMA ERIK JORDHEIM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HELGESTAD 67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998 629 616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HELGESTAD 67 AS</a:t>
            </a:r>
          </a:p>
        </p:txBody>
      </p:sp>
    </p:spTree>
  </p:cSld>
  <p:clrMapOvr>
    <a:masterClrMapping xmlns:a="http://schemas.openxmlformats.org/drawingml/2006/main"/>
  </p:clrMapOvr>
</p:sld>
</file>