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0b835e22ee4a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c0e75ecbbb417e"/>
  </p:sldMasterIdLst>
  <p:sldIdLst>
    <p:sldId xmlns:r="http://schemas.openxmlformats.org/officeDocument/2006/relationships" id="256" r:id="R4fe41f8a5b9d4f42"/>
    <p:sldId xmlns:r="http://schemas.openxmlformats.org/officeDocument/2006/relationships" id="257" r:id="Rc72a3f5ae56c4753"/>
    <p:sldId xmlns:r="http://schemas.openxmlformats.org/officeDocument/2006/relationships" id="258" r:id="Rf815092bec8e429b"/>
    <p:sldId xmlns:r="http://schemas.openxmlformats.org/officeDocument/2006/relationships" id="259" r:id="R353697a28b764e2c"/>
    <p:sldId xmlns:r="http://schemas.openxmlformats.org/officeDocument/2006/relationships" id="260" r:id="R86017ad588d04b1a"/>
    <p:sldId xmlns:r="http://schemas.openxmlformats.org/officeDocument/2006/relationships" id="261" r:id="Rce0e1148213241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c0e75ecbbb417e" /><Relationship Type="http://schemas.openxmlformats.org/officeDocument/2006/relationships/slide" Target="/ppt/slides/slide1.xml" Id="R4fe41f8a5b9d4f42" /><Relationship Type="http://schemas.openxmlformats.org/officeDocument/2006/relationships/slide" Target="/ppt/slides/slide2.xml" Id="Rc72a3f5ae56c4753" /><Relationship Type="http://schemas.openxmlformats.org/officeDocument/2006/relationships/slide" Target="/ppt/slides/slide3.xml" Id="Rf815092bec8e429b" /><Relationship Type="http://schemas.openxmlformats.org/officeDocument/2006/relationships/slide" Target="/ppt/slides/slide4.xml" Id="R353697a28b764e2c" /><Relationship Type="http://schemas.openxmlformats.org/officeDocument/2006/relationships/slide" Target="/ppt/slides/slide5.xml" Id="R86017ad588d04b1a" /><Relationship Type="http://schemas.openxmlformats.org/officeDocument/2006/relationships/slide" Target="/ppt/slides/slide6.xml" Id="Rce0e1148213241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eb8b3b3e9546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cde7cd1b14af7" /><Relationship Type="http://schemas.openxmlformats.org/officeDocument/2006/relationships/theme" Target="/ppt/slideMasters/theme/theme1.xml" Id="R98f475adf6a54c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9cde7cd1b14a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3b3256d5b44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52a989f0a4b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9d3a7e3524c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22e32b2144a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65757dab348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8373331da4d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MERCURKLINIKKEN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MERCURKLINIKKEN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MERCURKLINIKKEN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MERCURKLINIKKEN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MERCURKLINIKKEN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MERCURKLINIKKEN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BOEHLKE CECILIE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MERCURKLINIKKEN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998 633 656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MERCURKLINIKKEN AS</a:t>
            </a:r>
          </a:p>
        </p:txBody>
      </p:sp>
    </p:spTree>
  </p:cSld>
  <p:clrMapOvr>
    <a:masterClrMapping xmlns:a="http://schemas.openxmlformats.org/drawingml/2006/main"/>
  </p:clrMapOvr>
</p:sld>
</file>