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637fa5e30648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83a6691d3b46fa"/>
  </p:sldMasterIdLst>
  <p:sldIdLst>
    <p:sldId xmlns:r="http://schemas.openxmlformats.org/officeDocument/2006/relationships" id="256" r:id="Reb7391c73a4844dd"/>
    <p:sldId xmlns:r="http://schemas.openxmlformats.org/officeDocument/2006/relationships" id="257" r:id="Rf353825118614382"/>
    <p:sldId xmlns:r="http://schemas.openxmlformats.org/officeDocument/2006/relationships" id="258" r:id="Rd4c38b2664c04f4c"/>
    <p:sldId xmlns:r="http://schemas.openxmlformats.org/officeDocument/2006/relationships" id="259" r:id="Rb0ca9fc49c604c6b"/>
    <p:sldId xmlns:r="http://schemas.openxmlformats.org/officeDocument/2006/relationships" id="260" r:id="R0f52d88e8f1048fb"/>
    <p:sldId xmlns:r="http://schemas.openxmlformats.org/officeDocument/2006/relationships" id="261" r:id="R59a5d701a6ee4e61"/>
    <p:sldId xmlns:r="http://schemas.openxmlformats.org/officeDocument/2006/relationships" id="262" r:id="Rd74de86cad4a4e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3a6691d3b46fa" /><Relationship Type="http://schemas.openxmlformats.org/officeDocument/2006/relationships/slide" Target="/ppt/slides/slide1.xml" Id="Reb7391c73a4844dd" /><Relationship Type="http://schemas.openxmlformats.org/officeDocument/2006/relationships/slide" Target="/ppt/slides/slide2.xml" Id="Rf353825118614382" /><Relationship Type="http://schemas.openxmlformats.org/officeDocument/2006/relationships/slide" Target="/ppt/slides/slide3.xml" Id="Rd4c38b2664c04f4c" /><Relationship Type="http://schemas.openxmlformats.org/officeDocument/2006/relationships/slide" Target="/ppt/slides/slide4.xml" Id="Rb0ca9fc49c604c6b" /><Relationship Type="http://schemas.openxmlformats.org/officeDocument/2006/relationships/slide" Target="/ppt/slides/slide5.xml" Id="R0f52d88e8f1048fb" /><Relationship Type="http://schemas.openxmlformats.org/officeDocument/2006/relationships/slide" Target="/ppt/slides/slide6.xml" Id="R59a5d701a6ee4e61" /><Relationship Type="http://schemas.openxmlformats.org/officeDocument/2006/relationships/slide" Target="/ppt/slides/slide7.xml" Id="Rd74de86cad4a4e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c1fd05d614e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b5f7cfec34e78" /><Relationship Type="http://schemas.openxmlformats.org/officeDocument/2006/relationships/theme" Target="/ppt/slideMasters/theme/theme1.xml" Id="R864ba31824024a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6b5f7cfec34e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70923d33c46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4bd73679446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c45c5dc864f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0d79d629d42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b821df2e149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72973e8334b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d29de420548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MEDIECOM AS ble etablert [år] og holder til i Fåvang.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1 568 029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1 572 385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THORVALD HAMMEREN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 THORVALD HAMMEREN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Iver Hammeren, Øvergruva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2634 Fåvang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iver.hammeren@online.no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998 636 612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MEDIECOM AS</a:t>
            </a:r>
          </a:p>
        </p:txBody>
      </p:sp>
    </p:spTree>
  </p:cSld>
  <p:clrMapOvr>
    <a:masterClrMapping xmlns:a="http://schemas.openxmlformats.org/drawingml/2006/main"/>
  </p:clrMapOvr>
</p:sld>
</file>