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18364f6f4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3b7bea3e94b96"/>
  </p:sldMasterIdLst>
  <p:sldIdLst>
    <p:sldId xmlns:r="http://schemas.openxmlformats.org/officeDocument/2006/relationships" id="256" r:id="Rfe17e72c23eb4df4"/>
    <p:sldId xmlns:r="http://schemas.openxmlformats.org/officeDocument/2006/relationships" id="257" r:id="R4e6335355ff54784"/>
    <p:sldId xmlns:r="http://schemas.openxmlformats.org/officeDocument/2006/relationships" id="258" r:id="R986ac4640b444811"/>
    <p:sldId xmlns:r="http://schemas.openxmlformats.org/officeDocument/2006/relationships" id="259" r:id="R72cecf09054849ef"/>
    <p:sldId xmlns:r="http://schemas.openxmlformats.org/officeDocument/2006/relationships" id="260" r:id="R01b0360c434a4dd3"/>
    <p:sldId xmlns:r="http://schemas.openxmlformats.org/officeDocument/2006/relationships" id="261" r:id="R4f99ad2dfecc426a"/>
    <p:sldId xmlns:r="http://schemas.openxmlformats.org/officeDocument/2006/relationships" id="262" r:id="R285b9a8adca8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3b7bea3e94b96" /><Relationship Type="http://schemas.openxmlformats.org/officeDocument/2006/relationships/slide" Target="/ppt/slides/slide1.xml" Id="Rfe17e72c23eb4df4" /><Relationship Type="http://schemas.openxmlformats.org/officeDocument/2006/relationships/slide" Target="/ppt/slides/slide2.xml" Id="R4e6335355ff54784" /><Relationship Type="http://schemas.openxmlformats.org/officeDocument/2006/relationships/slide" Target="/ppt/slides/slide3.xml" Id="R986ac4640b444811" /><Relationship Type="http://schemas.openxmlformats.org/officeDocument/2006/relationships/slide" Target="/ppt/slides/slide4.xml" Id="R72cecf09054849ef" /><Relationship Type="http://schemas.openxmlformats.org/officeDocument/2006/relationships/slide" Target="/ppt/slides/slide5.xml" Id="R01b0360c434a4dd3" /><Relationship Type="http://schemas.openxmlformats.org/officeDocument/2006/relationships/slide" Target="/ppt/slides/slide6.xml" Id="R4f99ad2dfecc426a" /><Relationship Type="http://schemas.openxmlformats.org/officeDocument/2006/relationships/slide" Target="/ppt/slides/slide7.xml" Id="R285b9a8adca8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9460f41ae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17729f6724e7a" /><Relationship Type="http://schemas.openxmlformats.org/officeDocument/2006/relationships/theme" Target="/ppt/slideMasters/theme/theme1.xml" Id="Rcded1f55c431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17729f672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5e4fa8c5b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72c6fcdef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491cae1e8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c8774096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b2fc1baf4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c505b2812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8e4013b4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KRETA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KRETA EIENDOM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STØRMER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OSLAND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STØRMER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Størmer, Zindelsens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christian@karriere.no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kretailofoten.no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998 637 538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KRETA EIENDOM AS</a:t>
            </a:r>
          </a:p>
        </p:txBody>
      </p:sp>
    </p:spTree>
  </p:cSld>
  <p:clrMapOvr>
    <a:masterClrMapping xmlns:a="http://schemas.openxmlformats.org/drawingml/2006/main"/>
  </p:clrMapOvr>
</p:sld>
</file>