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cd055e097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d17ffb38a4b97"/>
  </p:sldMasterIdLst>
  <p:sldIdLst>
    <p:sldId xmlns:r="http://schemas.openxmlformats.org/officeDocument/2006/relationships" id="256" r:id="Rea07651f32af4866"/>
    <p:sldId xmlns:r="http://schemas.openxmlformats.org/officeDocument/2006/relationships" id="257" r:id="R42e4094645e9405b"/>
    <p:sldId xmlns:r="http://schemas.openxmlformats.org/officeDocument/2006/relationships" id="258" r:id="Ra0cbfccdc44f49e4"/>
    <p:sldId xmlns:r="http://schemas.openxmlformats.org/officeDocument/2006/relationships" id="259" r:id="R2965c7478b054cdc"/>
    <p:sldId xmlns:r="http://schemas.openxmlformats.org/officeDocument/2006/relationships" id="260" r:id="Ra33a6aaadfe24def"/>
    <p:sldId xmlns:r="http://schemas.openxmlformats.org/officeDocument/2006/relationships" id="261" r:id="Rc48ede22249c49e4"/>
    <p:sldId xmlns:r="http://schemas.openxmlformats.org/officeDocument/2006/relationships" id="262" r:id="Rce6548fd0a3f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d17ffb38a4b97" /><Relationship Type="http://schemas.openxmlformats.org/officeDocument/2006/relationships/slide" Target="/ppt/slides/slide1.xml" Id="Rea07651f32af4866" /><Relationship Type="http://schemas.openxmlformats.org/officeDocument/2006/relationships/slide" Target="/ppt/slides/slide2.xml" Id="R42e4094645e9405b" /><Relationship Type="http://schemas.openxmlformats.org/officeDocument/2006/relationships/slide" Target="/ppt/slides/slide3.xml" Id="Ra0cbfccdc44f49e4" /><Relationship Type="http://schemas.openxmlformats.org/officeDocument/2006/relationships/slide" Target="/ppt/slides/slide4.xml" Id="R2965c7478b054cdc" /><Relationship Type="http://schemas.openxmlformats.org/officeDocument/2006/relationships/slide" Target="/ppt/slides/slide5.xml" Id="Ra33a6aaadfe24def" /><Relationship Type="http://schemas.openxmlformats.org/officeDocument/2006/relationships/slide" Target="/ppt/slides/slide6.xml" Id="Rc48ede22249c49e4" /><Relationship Type="http://schemas.openxmlformats.org/officeDocument/2006/relationships/slide" Target="/ppt/slides/slide7.xml" Id="Rce6548fd0a3f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8335865b3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10b5e14a48a7" /><Relationship Type="http://schemas.openxmlformats.org/officeDocument/2006/relationships/theme" Target="/ppt/slideMasters/theme/theme1.xml" Id="R3a8512f22643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a10b5e14a48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a76d8084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375e82065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ff7e9080f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d2540851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b9bac5ea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bf17e16aa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877568ab8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507 470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1 235 350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FRED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Langtovegen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5137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fred@fredaen.no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998 641 160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ØKONOMI AS</a:t>
            </a:r>
          </a:p>
        </p:txBody>
      </p:sp>
    </p:spTree>
  </p:cSld>
  <p:clrMapOvr>
    <a:masterClrMapping xmlns:a="http://schemas.openxmlformats.org/drawingml/2006/main"/>
  </p:clrMapOvr>
</p:sld>
</file>