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66209b6c249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24931822974141"/>
  </p:sldMasterIdLst>
  <p:sldIdLst>
    <p:sldId xmlns:r="http://schemas.openxmlformats.org/officeDocument/2006/relationships" id="256" r:id="Rb802e4f9a0a549d6"/>
    <p:sldId xmlns:r="http://schemas.openxmlformats.org/officeDocument/2006/relationships" id="257" r:id="R53b3e41f31944c97"/>
    <p:sldId xmlns:r="http://schemas.openxmlformats.org/officeDocument/2006/relationships" id="258" r:id="R12bc511ff26d4b9c"/>
    <p:sldId xmlns:r="http://schemas.openxmlformats.org/officeDocument/2006/relationships" id="259" r:id="R9dc13bdbe9964797"/>
    <p:sldId xmlns:r="http://schemas.openxmlformats.org/officeDocument/2006/relationships" id="260" r:id="Rbfe4ac1fb28c4a91"/>
    <p:sldId xmlns:r="http://schemas.openxmlformats.org/officeDocument/2006/relationships" id="261" r:id="Rc57d85628aeb439e"/>
    <p:sldId xmlns:r="http://schemas.openxmlformats.org/officeDocument/2006/relationships" id="262" r:id="R56e564b08223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4931822974141" /><Relationship Type="http://schemas.openxmlformats.org/officeDocument/2006/relationships/slide" Target="/ppt/slides/slide1.xml" Id="Rb802e4f9a0a549d6" /><Relationship Type="http://schemas.openxmlformats.org/officeDocument/2006/relationships/slide" Target="/ppt/slides/slide2.xml" Id="R53b3e41f31944c97" /><Relationship Type="http://schemas.openxmlformats.org/officeDocument/2006/relationships/slide" Target="/ppt/slides/slide3.xml" Id="R12bc511ff26d4b9c" /><Relationship Type="http://schemas.openxmlformats.org/officeDocument/2006/relationships/slide" Target="/ppt/slides/slide4.xml" Id="R9dc13bdbe9964797" /><Relationship Type="http://schemas.openxmlformats.org/officeDocument/2006/relationships/slide" Target="/ppt/slides/slide5.xml" Id="Rbfe4ac1fb28c4a91" /><Relationship Type="http://schemas.openxmlformats.org/officeDocument/2006/relationships/slide" Target="/ppt/slides/slide6.xml" Id="Rc57d85628aeb439e" /><Relationship Type="http://schemas.openxmlformats.org/officeDocument/2006/relationships/slide" Target="/ppt/slides/slide7.xml" Id="R56e564b08223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e742caf864f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b3a87dfdc46a6" /><Relationship Type="http://schemas.openxmlformats.org/officeDocument/2006/relationships/theme" Target="/ppt/slideMasters/theme/theme1.xml" Id="Rb89a695fc674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b3a87dfdc46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cfc5474fd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db253807340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7544085a4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ec9002ba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a14167bd0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60bf3d39c45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82f6c9365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ROAR SKARBØ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SKARBØ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SKARBØ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SKARBØ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SKARBØ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SKARBØ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3 784 893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2 641 424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2 760 862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15 778 189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SKARBØ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 SKARBØ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ROAR SKARBØ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SKARBØ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998 670 950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 SKARBØ TRANSPORT AS</a:t>
            </a:r>
          </a:p>
        </p:txBody>
      </p:sp>
    </p:spTree>
  </p:cSld>
  <p:clrMapOvr>
    <a:masterClrMapping xmlns:a="http://schemas.openxmlformats.org/drawingml/2006/main"/>
  </p:clrMapOvr>
</p:sld>
</file>