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bd4588f0442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4b2985902947f2"/>
  </p:sldMasterIdLst>
  <p:sldIdLst>
    <p:sldId xmlns:r="http://schemas.openxmlformats.org/officeDocument/2006/relationships" id="256" r:id="R553fcfd19ee2423f"/>
    <p:sldId xmlns:r="http://schemas.openxmlformats.org/officeDocument/2006/relationships" id="257" r:id="R0f695e7d22d94998"/>
    <p:sldId xmlns:r="http://schemas.openxmlformats.org/officeDocument/2006/relationships" id="258" r:id="Rb00ab2c8121040d7"/>
    <p:sldId xmlns:r="http://schemas.openxmlformats.org/officeDocument/2006/relationships" id="259" r:id="R85b3566979044e2a"/>
    <p:sldId xmlns:r="http://schemas.openxmlformats.org/officeDocument/2006/relationships" id="260" r:id="Ra48013fc3f3f4d19"/>
    <p:sldId xmlns:r="http://schemas.openxmlformats.org/officeDocument/2006/relationships" id="261" r:id="R4f47e1501ed84121"/>
    <p:sldId xmlns:r="http://schemas.openxmlformats.org/officeDocument/2006/relationships" id="262" r:id="R0edf545b964b48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b2985902947f2" /><Relationship Type="http://schemas.openxmlformats.org/officeDocument/2006/relationships/slide" Target="/ppt/slides/slide1.xml" Id="R553fcfd19ee2423f" /><Relationship Type="http://schemas.openxmlformats.org/officeDocument/2006/relationships/slide" Target="/ppt/slides/slide2.xml" Id="R0f695e7d22d94998" /><Relationship Type="http://schemas.openxmlformats.org/officeDocument/2006/relationships/slide" Target="/ppt/slides/slide3.xml" Id="Rb00ab2c8121040d7" /><Relationship Type="http://schemas.openxmlformats.org/officeDocument/2006/relationships/slide" Target="/ppt/slides/slide4.xml" Id="R85b3566979044e2a" /><Relationship Type="http://schemas.openxmlformats.org/officeDocument/2006/relationships/slide" Target="/ppt/slides/slide5.xml" Id="Ra48013fc3f3f4d19" /><Relationship Type="http://schemas.openxmlformats.org/officeDocument/2006/relationships/slide" Target="/ppt/slides/slide6.xml" Id="R4f47e1501ed84121" /><Relationship Type="http://schemas.openxmlformats.org/officeDocument/2006/relationships/slide" Target="/ppt/slides/slide7.xml" Id="R0edf545b964b48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3a95bf742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027af44d34a6e" /><Relationship Type="http://schemas.openxmlformats.org/officeDocument/2006/relationships/theme" Target="/ppt/slideMasters/theme/theme1.xml" Id="R452aa3f4a37f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027af44d3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70a87e6a3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a189b88a6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f1ab7dd36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3b0766861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bd3b9c187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b8d63922d46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cbd4c3ecc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CRAYONANO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CRAYONANO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4 237 356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−78 876 805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−80 518 539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142 117 169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184 373 953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TECHNOLOGY GROUP AS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BNP PARIBAS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 AS TUDOR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INVEST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COFOUNDER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WEMAN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finance@crayonano.com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www.crayonano.com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998 682 525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CRAYONANO AS</a:t>
            </a:r>
          </a:p>
        </p:txBody>
      </p:sp>
    </p:spTree>
  </p:cSld>
  <p:clrMapOvr>
    <a:masterClrMapping xmlns:a="http://schemas.openxmlformats.org/drawingml/2006/main"/>
  </p:clrMapOvr>
</p:sld>
</file>