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6927ffc60f40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363890acd9409b"/>
  </p:sldMasterIdLst>
  <p:sldIdLst>
    <p:sldId xmlns:r="http://schemas.openxmlformats.org/officeDocument/2006/relationships" id="256" r:id="R2d6fba3cb7594283"/>
    <p:sldId xmlns:r="http://schemas.openxmlformats.org/officeDocument/2006/relationships" id="257" r:id="Rfd333afc288a4696"/>
    <p:sldId xmlns:r="http://schemas.openxmlformats.org/officeDocument/2006/relationships" id="258" r:id="R8c23aebac5ad4caa"/>
    <p:sldId xmlns:r="http://schemas.openxmlformats.org/officeDocument/2006/relationships" id="259" r:id="R8b092bdcd718469d"/>
    <p:sldId xmlns:r="http://schemas.openxmlformats.org/officeDocument/2006/relationships" id="260" r:id="R06ac93605c6e4132"/>
    <p:sldId xmlns:r="http://schemas.openxmlformats.org/officeDocument/2006/relationships" id="261" r:id="R90b5a05dd45247d3"/>
    <p:sldId xmlns:r="http://schemas.openxmlformats.org/officeDocument/2006/relationships" id="262" r:id="R1debd0d27ef94a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63890acd9409b" /><Relationship Type="http://schemas.openxmlformats.org/officeDocument/2006/relationships/slide" Target="/ppt/slides/slide1.xml" Id="R2d6fba3cb7594283" /><Relationship Type="http://schemas.openxmlformats.org/officeDocument/2006/relationships/slide" Target="/ppt/slides/slide2.xml" Id="Rfd333afc288a4696" /><Relationship Type="http://schemas.openxmlformats.org/officeDocument/2006/relationships/slide" Target="/ppt/slides/slide3.xml" Id="R8c23aebac5ad4caa" /><Relationship Type="http://schemas.openxmlformats.org/officeDocument/2006/relationships/slide" Target="/ppt/slides/slide4.xml" Id="R8b092bdcd718469d" /><Relationship Type="http://schemas.openxmlformats.org/officeDocument/2006/relationships/slide" Target="/ppt/slides/slide5.xml" Id="R06ac93605c6e4132" /><Relationship Type="http://schemas.openxmlformats.org/officeDocument/2006/relationships/slide" Target="/ppt/slides/slide6.xml" Id="R90b5a05dd45247d3" /><Relationship Type="http://schemas.openxmlformats.org/officeDocument/2006/relationships/slide" Target="/ppt/slides/slide7.xml" Id="R1debd0d27ef94a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ead655780843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6548c59134c32" /><Relationship Type="http://schemas.openxmlformats.org/officeDocument/2006/relationships/theme" Target="/ppt/slideMasters/theme/theme1.xml" Id="R57d72d2d18e346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66548c59134c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d12fdc3df4c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0a4a000f34c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6ef0fdbb342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54eae6cc94b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0e14a502041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cb43372624a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3d4f2323a46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5C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5C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10 828 553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10 924 187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ROLF MARTIN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DIDRIK JOYS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FRIDTJOF JOYS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SUNNIVA JOYS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JOYS-CHRISTENSEN SIGRID C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998 696 119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