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49fcc02be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1e865e77b457d"/>
  </p:sldMasterIdLst>
  <p:sldIdLst>
    <p:sldId xmlns:r="http://schemas.openxmlformats.org/officeDocument/2006/relationships" id="256" r:id="Rc8cc53aefcc342f4"/>
    <p:sldId xmlns:r="http://schemas.openxmlformats.org/officeDocument/2006/relationships" id="257" r:id="Rd573b07213b44a1f"/>
    <p:sldId xmlns:r="http://schemas.openxmlformats.org/officeDocument/2006/relationships" id="258" r:id="R9d77d4ab57e34ff6"/>
    <p:sldId xmlns:r="http://schemas.openxmlformats.org/officeDocument/2006/relationships" id="259" r:id="R96b5f1af4b80475f"/>
    <p:sldId xmlns:r="http://schemas.openxmlformats.org/officeDocument/2006/relationships" id="260" r:id="R91a6fb2505204d7f"/>
    <p:sldId xmlns:r="http://schemas.openxmlformats.org/officeDocument/2006/relationships" id="261" r:id="R270194d04b504e09"/>
    <p:sldId xmlns:r="http://schemas.openxmlformats.org/officeDocument/2006/relationships" id="262" r:id="R0d6763f07499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1e865e77b457d" /><Relationship Type="http://schemas.openxmlformats.org/officeDocument/2006/relationships/slide" Target="/ppt/slides/slide1.xml" Id="Rc8cc53aefcc342f4" /><Relationship Type="http://schemas.openxmlformats.org/officeDocument/2006/relationships/slide" Target="/ppt/slides/slide2.xml" Id="Rd573b07213b44a1f" /><Relationship Type="http://schemas.openxmlformats.org/officeDocument/2006/relationships/slide" Target="/ppt/slides/slide3.xml" Id="R9d77d4ab57e34ff6" /><Relationship Type="http://schemas.openxmlformats.org/officeDocument/2006/relationships/slide" Target="/ppt/slides/slide4.xml" Id="R96b5f1af4b80475f" /><Relationship Type="http://schemas.openxmlformats.org/officeDocument/2006/relationships/slide" Target="/ppt/slides/slide5.xml" Id="R91a6fb2505204d7f" /><Relationship Type="http://schemas.openxmlformats.org/officeDocument/2006/relationships/slide" Target="/ppt/slides/slide6.xml" Id="R270194d04b504e09" /><Relationship Type="http://schemas.openxmlformats.org/officeDocument/2006/relationships/slide" Target="/ppt/slides/slide7.xml" Id="R0d6763f07499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31579dd67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20fdd9d324f58" /><Relationship Type="http://schemas.openxmlformats.org/officeDocument/2006/relationships/theme" Target="/ppt/slideMasters/theme/theme1.xml" Id="R7eefbc1b6dbb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20fdd9d32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201188b6347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61d1dec5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af687ac7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9af67a7b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ded470a7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ca169d93c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6cb809957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CRUCIBLE HUB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CRUCIBLE HUB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CRUCIBLE HUB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CRUCIBLE HUB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CRUCIBLE HUB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CRUCIBLE HUB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8 965 719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−2 393 035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−1 226 389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3 324 607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CRUCIBLE HUB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RECEE MBJK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CRUCIBLE HUB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998 716 667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CRUCIBLE HUB OSLO AS</a:t>
            </a:r>
          </a:p>
        </p:txBody>
      </p:sp>
    </p:spTree>
  </p:cSld>
  <p:clrMapOvr>
    <a:masterClrMapping xmlns:a="http://schemas.openxmlformats.org/drawingml/2006/main"/>
  </p:clrMapOvr>
</p:sld>
</file>