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3e6de078a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b22bcd2784b1f"/>
  </p:sldMasterIdLst>
  <p:sldIdLst>
    <p:sldId xmlns:r="http://schemas.openxmlformats.org/officeDocument/2006/relationships" id="256" r:id="Re6c9611867fe4226"/>
    <p:sldId xmlns:r="http://schemas.openxmlformats.org/officeDocument/2006/relationships" id="257" r:id="R73652f444f5242c5"/>
    <p:sldId xmlns:r="http://schemas.openxmlformats.org/officeDocument/2006/relationships" id="258" r:id="R5e002980aea34b5b"/>
    <p:sldId xmlns:r="http://schemas.openxmlformats.org/officeDocument/2006/relationships" id="259" r:id="R1e184970fcfa4a67"/>
    <p:sldId xmlns:r="http://schemas.openxmlformats.org/officeDocument/2006/relationships" id="260" r:id="R1d17b3a9d20e45f4"/>
    <p:sldId xmlns:r="http://schemas.openxmlformats.org/officeDocument/2006/relationships" id="261" r:id="R0755a9b55381460c"/>
    <p:sldId xmlns:r="http://schemas.openxmlformats.org/officeDocument/2006/relationships" id="262" r:id="R2d82a2638943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b22bcd2784b1f" /><Relationship Type="http://schemas.openxmlformats.org/officeDocument/2006/relationships/slide" Target="/ppt/slides/slide1.xml" Id="Re6c9611867fe4226" /><Relationship Type="http://schemas.openxmlformats.org/officeDocument/2006/relationships/slide" Target="/ppt/slides/slide2.xml" Id="R73652f444f5242c5" /><Relationship Type="http://schemas.openxmlformats.org/officeDocument/2006/relationships/slide" Target="/ppt/slides/slide3.xml" Id="R5e002980aea34b5b" /><Relationship Type="http://schemas.openxmlformats.org/officeDocument/2006/relationships/slide" Target="/ppt/slides/slide4.xml" Id="R1e184970fcfa4a67" /><Relationship Type="http://schemas.openxmlformats.org/officeDocument/2006/relationships/slide" Target="/ppt/slides/slide5.xml" Id="R1d17b3a9d20e45f4" /><Relationship Type="http://schemas.openxmlformats.org/officeDocument/2006/relationships/slide" Target="/ppt/slides/slide6.xml" Id="R0755a9b55381460c" /><Relationship Type="http://schemas.openxmlformats.org/officeDocument/2006/relationships/slide" Target="/ppt/slides/slide7.xml" Id="R2d82a2638943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aa24d3335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cc79d2b2b4ba9" /><Relationship Type="http://schemas.openxmlformats.org/officeDocument/2006/relationships/theme" Target="/ppt/slideMasters/theme/theme1.xml" Id="Rea4a71b76262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cc79d2b2b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775299de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802656adc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a5099982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436769c7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f0af68de9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e2f33b2b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0790d1bd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