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72267c86a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6f8c9ebaf461b"/>
  </p:sldMasterIdLst>
  <p:sldIdLst>
    <p:sldId xmlns:r="http://schemas.openxmlformats.org/officeDocument/2006/relationships" id="256" r:id="R20d2faee3e6e4e05"/>
    <p:sldId xmlns:r="http://schemas.openxmlformats.org/officeDocument/2006/relationships" id="257" r:id="R3f4c7fdab923494e"/>
    <p:sldId xmlns:r="http://schemas.openxmlformats.org/officeDocument/2006/relationships" id="258" r:id="Rad0688c9e0ad45a5"/>
    <p:sldId xmlns:r="http://schemas.openxmlformats.org/officeDocument/2006/relationships" id="259" r:id="Rbcbc1888ba5a4342"/>
    <p:sldId xmlns:r="http://schemas.openxmlformats.org/officeDocument/2006/relationships" id="260" r:id="R218ca1a3fa9a4eae"/>
    <p:sldId xmlns:r="http://schemas.openxmlformats.org/officeDocument/2006/relationships" id="261" r:id="R3e79a944327648de"/>
    <p:sldId xmlns:r="http://schemas.openxmlformats.org/officeDocument/2006/relationships" id="262" r:id="R63634444e60e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6f8c9ebaf461b" /><Relationship Type="http://schemas.openxmlformats.org/officeDocument/2006/relationships/slide" Target="/ppt/slides/slide1.xml" Id="R20d2faee3e6e4e05" /><Relationship Type="http://schemas.openxmlformats.org/officeDocument/2006/relationships/slide" Target="/ppt/slides/slide2.xml" Id="R3f4c7fdab923494e" /><Relationship Type="http://schemas.openxmlformats.org/officeDocument/2006/relationships/slide" Target="/ppt/slides/slide3.xml" Id="Rad0688c9e0ad45a5" /><Relationship Type="http://schemas.openxmlformats.org/officeDocument/2006/relationships/slide" Target="/ppt/slides/slide4.xml" Id="Rbcbc1888ba5a4342" /><Relationship Type="http://schemas.openxmlformats.org/officeDocument/2006/relationships/slide" Target="/ppt/slides/slide5.xml" Id="R218ca1a3fa9a4eae" /><Relationship Type="http://schemas.openxmlformats.org/officeDocument/2006/relationships/slide" Target="/ppt/slides/slide6.xml" Id="R3e79a944327648de" /><Relationship Type="http://schemas.openxmlformats.org/officeDocument/2006/relationships/slide" Target="/ppt/slides/slide7.xml" Id="R63634444e60e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0ddfde8eb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ca4031324bc2" /><Relationship Type="http://schemas.openxmlformats.org/officeDocument/2006/relationships/theme" Target="/ppt/slideMasters/theme/theme1.xml" Id="Rdb541e80e7cc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4ca403132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52408a73c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e539b3aa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29f25ef5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b0150b92d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cd5777d3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6a8bce12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1aaa11337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SNELLEBERG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4 363 061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FRASER LENDE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LENDE SANDVE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LENDE SANDVE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john.lende@gmail.com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998 723 493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SNELLEBERG AS</a:t>
            </a:r>
          </a:p>
        </p:txBody>
      </p:sp>
    </p:spTree>
  </p:cSld>
  <p:clrMapOvr>
    <a:masterClrMapping xmlns:a="http://schemas.openxmlformats.org/drawingml/2006/main"/>
  </p:clrMapOvr>
</p:sld>
</file>