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d2171a35944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7bcb5363ef433e"/>
  </p:sldMasterIdLst>
  <p:sldIdLst>
    <p:sldId xmlns:r="http://schemas.openxmlformats.org/officeDocument/2006/relationships" id="256" r:id="R37d68058e1e64ccc"/>
    <p:sldId xmlns:r="http://schemas.openxmlformats.org/officeDocument/2006/relationships" id="257" r:id="Redfb58eccc08426d"/>
    <p:sldId xmlns:r="http://schemas.openxmlformats.org/officeDocument/2006/relationships" id="258" r:id="Rccffdccd347542ad"/>
    <p:sldId xmlns:r="http://schemas.openxmlformats.org/officeDocument/2006/relationships" id="259" r:id="R96f243415c5c455d"/>
    <p:sldId xmlns:r="http://schemas.openxmlformats.org/officeDocument/2006/relationships" id="260" r:id="R3f08eeb9e3924748"/>
    <p:sldId xmlns:r="http://schemas.openxmlformats.org/officeDocument/2006/relationships" id="261" r:id="Re56a752a0635437b"/>
    <p:sldId xmlns:r="http://schemas.openxmlformats.org/officeDocument/2006/relationships" id="262" r:id="R19848c8ba98d49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bcb5363ef433e" /><Relationship Type="http://schemas.openxmlformats.org/officeDocument/2006/relationships/slide" Target="/ppt/slides/slide1.xml" Id="R37d68058e1e64ccc" /><Relationship Type="http://schemas.openxmlformats.org/officeDocument/2006/relationships/slide" Target="/ppt/slides/slide2.xml" Id="Redfb58eccc08426d" /><Relationship Type="http://schemas.openxmlformats.org/officeDocument/2006/relationships/slide" Target="/ppt/slides/slide3.xml" Id="Rccffdccd347542ad" /><Relationship Type="http://schemas.openxmlformats.org/officeDocument/2006/relationships/slide" Target="/ppt/slides/slide4.xml" Id="R96f243415c5c455d" /><Relationship Type="http://schemas.openxmlformats.org/officeDocument/2006/relationships/slide" Target="/ppt/slides/slide5.xml" Id="R3f08eeb9e3924748" /><Relationship Type="http://schemas.openxmlformats.org/officeDocument/2006/relationships/slide" Target="/ppt/slides/slide6.xml" Id="Re56a752a0635437b" /><Relationship Type="http://schemas.openxmlformats.org/officeDocument/2006/relationships/slide" Target="/ppt/slides/slide7.xml" Id="R19848c8ba98d49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6d3dd37b34a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77841b03747f5" /><Relationship Type="http://schemas.openxmlformats.org/officeDocument/2006/relationships/theme" Target="/ppt/slideMasters/theme/theme1.xml" Id="R579edd066be0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77841b037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51e4e1926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f1db4b480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8bf5b58c44d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3d7ae07b64f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7f7b5c912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4ac1069074f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2360edd60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HACIENDAS-COMPANY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HACIENDAS-COMPANY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HACIENDAS-COMPANY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HACIENDAS-COMPANY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HACIENDAS-COMPANY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HACIENDAS-COMPANY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15 489 460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−1 012 738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4 404 934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HACIENDAS-COMPANY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ØKOWEST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ØKOWEST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HACIENDAS-COMPANY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Siren Furdal Westnes, Nautholmveien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998 728 126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HACIENDAS-COMPANY AS</a:t>
            </a:r>
          </a:p>
        </p:txBody>
      </p:sp>
    </p:spTree>
  </p:cSld>
  <p:clrMapOvr>
    <a:masterClrMapping xmlns:a="http://schemas.openxmlformats.org/drawingml/2006/main"/>
  </p:clrMapOvr>
</p:sld>
</file>