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67077f19a7343f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618cdbf7bd24218"/>
  </p:sldMasterIdLst>
  <p:sldIdLst>
    <p:sldId xmlns:r="http://schemas.openxmlformats.org/officeDocument/2006/relationships" id="256" r:id="Rdda210a06cd74567"/>
    <p:sldId xmlns:r="http://schemas.openxmlformats.org/officeDocument/2006/relationships" id="257" r:id="Re88a3f1784ba43fb"/>
    <p:sldId xmlns:r="http://schemas.openxmlformats.org/officeDocument/2006/relationships" id="258" r:id="Rb43942262ad2471d"/>
    <p:sldId xmlns:r="http://schemas.openxmlformats.org/officeDocument/2006/relationships" id="259" r:id="R37a47e1445be41e4"/>
    <p:sldId xmlns:r="http://schemas.openxmlformats.org/officeDocument/2006/relationships" id="260" r:id="Rdb9e391e3fad4dbd"/>
    <p:sldId xmlns:r="http://schemas.openxmlformats.org/officeDocument/2006/relationships" id="261" r:id="Re8aff65e030f4990"/>
    <p:sldId xmlns:r="http://schemas.openxmlformats.org/officeDocument/2006/relationships" id="262" r:id="R472ef604da1c4e5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18cdbf7bd24218" /><Relationship Type="http://schemas.openxmlformats.org/officeDocument/2006/relationships/slide" Target="/ppt/slides/slide1.xml" Id="Rdda210a06cd74567" /><Relationship Type="http://schemas.openxmlformats.org/officeDocument/2006/relationships/slide" Target="/ppt/slides/slide2.xml" Id="Re88a3f1784ba43fb" /><Relationship Type="http://schemas.openxmlformats.org/officeDocument/2006/relationships/slide" Target="/ppt/slides/slide3.xml" Id="Rb43942262ad2471d" /><Relationship Type="http://schemas.openxmlformats.org/officeDocument/2006/relationships/slide" Target="/ppt/slides/slide4.xml" Id="R37a47e1445be41e4" /><Relationship Type="http://schemas.openxmlformats.org/officeDocument/2006/relationships/slide" Target="/ppt/slides/slide5.xml" Id="Rdb9e391e3fad4dbd" /><Relationship Type="http://schemas.openxmlformats.org/officeDocument/2006/relationships/slide" Target="/ppt/slides/slide6.xml" Id="Re8aff65e030f4990" /><Relationship Type="http://schemas.openxmlformats.org/officeDocument/2006/relationships/slide" Target="/ppt/slides/slide7.xml" Id="R472ef604da1c4e5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2d1d26e1f94cc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5a44280ac64a7f" /><Relationship Type="http://schemas.openxmlformats.org/officeDocument/2006/relationships/theme" Target="/ppt/slideMasters/theme/theme1.xml" Id="R77b095d63e3347c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d5a44280ac64a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b8a3f7dd1c422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b9f375a345491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7d487bcac94d0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a6d8deb22a4e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926dc3c052465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aef4e72ae54a9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993762a68048f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BERGSKOGEN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BERGSKOGEN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BERGSKOGEN EIENDOM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BERGSKOGEN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BERGSKOGEN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BERGSKOGEN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127 856 634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−5 455 331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−14 349 204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46 614 272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222 469 476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BERGSKOGEN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BERGSKOGEN AS  –  66,7 %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VALLELØKKEN AS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BERGSKOGEN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Vs gate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fredrik@bergskogen.no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998 737 621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BERGSKOGEN EIENDOM AS</a:t>
            </a:r>
          </a:p>
        </p:txBody>
      </p:sp>
    </p:spTree>
  </p:cSld>
  <p:clrMapOvr>
    <a:masterClrMapping xmlns:a="http://schemas.openxmlformats.org/drawingml/2006/main"/>
  </p:clrMapOvr>
</p:sld>
</file>