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861a81359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32eccbc1143c8"/>
  </p:sldMasterIdLst>
  <p:sldIdLst>
    <p:sldId xmlns:r="http://schemas.openxmlformats.org/officeDocument/2006/relationships" id="256" r:id="R8f048db698cc4260"/>
    <p:sldId xmlns:r="http://schemas.openxmlformats.org/officeDocument/2006/relationships" id="257" r:id="R9ad969bc00264fa0"/>
    <p:sldId xmlns:r="http://schemas.openxmlformats.org/officeDocument/2006/relationships" id="258" r:id="R841932efd8784790"/>
    <p:sldId xmlns:r="http://schemas.openxmlformats.org/officeDocument/2006/relationships" id="259" r:id="R8283141b77cb41de"/>
    <p:sldId xmlns:r="http://schemas.openxmlformats.org/officeDocument/2006/relationships" id="260" r:id="R33a4b28f552f4dfc"/>
    <p:sldId xmlns:r="http://schemas.openxmlformats.org/officeDocument/2006/relationships" id="261" r:id="R9d25f78578b1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32eccbc1143c8" /><Relationship Type="http://schemas.openxmlformats.org/officeDocument/2006/relationships/slide" Target="/ppt/slides/slide1.xml" Id="R8f048db698cc4260" /><Relationship Type="http://schemas.openxmlformats.org/officeDocument/2006/relationships/slide" Target="/ppt/slides/slide2.xml" Id="R9ad969bc00264fa0" /><Relationship Type="http://schemas.openxmlformats.org/officeDocument/2006/relationships/slide" Target="/ppt/slides/slide3.xml" Id="R841932efd8784790" /><Relationship Type="http://schemas.openxmlformats.org/officeDocument/2006/relationships/slide" Target="/ppt/slides/slide4.xml" Id="R8283141b77cb41de" /><Relationship Type="http://schemas.openxmlformats.org/officeDocument/2006/relationships/slide" Target="/ppt/slides/slide5.xml" Id="R33a4b28f552f4dfc" /><Relationship Type="http://schemas.openxmlformats.org/officeDocument/2006/relationships/slide" Target="/ppt/slides/slide6.xml" Id="R9d25f78578b1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803f96c14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bed8f90134230" /><Relationship Type="http://schemas.openxmlformats.org/officeDocument/2006/relationships/theme" Target="/ppt/slideMasters/theme/theme1.xml" Id="R5edfe325bdbd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bed8f9013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e20a6997d40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86141bdb6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161da03bb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f7f77d0774b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28ed59bf4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da99e5856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LISTA AIRPORT DEVELOPMENT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998 745 950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