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131229bbb146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03ca3aeb4042b9"/>
  </p:sldMasterIdLst>
  <p:sldIdLst>
    <p:sldId xmlns:r="http://schemas.openxmlformats.org/officeDocument/2006/relationships" id="256" r:id="R0b2e427ee8ec4ebb"/>
    <p:sldId xmlns:r="http://schemas.openxmlformats.org/officeDocument/2006/relationships" id="257" r:id="Re6d8da51d33e42cd"/>
    <p:sldId xmlns:r="http://schemas.openxmlformats.org/officeDocument/2006/relationships" id="258" r:id="Rf35a93374c7343b6"/>
    <p:sldId xmlns:r="http://schemas.openxmlformats.org/officeDocument/2006/relationships" id="259" r:id="Rbcd27d0443994740"/>
    <p:sldId xmlns:r="http://schemas.openxmlformats.org/officeDocument/2006/relationships" id="260" r:id="Rdcc82fc1ca2c45b8"/>
    <p:sldId xmlns:r="http://schemas.openxmlformats.org/officeDocument/2006/relationships" id="261" r:id="R946ac6f2498c4c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03ca3aeb4042b9" /><Relationship Type="http://schemas.openxmlformats.org/officeDocument/2006/relationships/slide" Target="/ppt/slides/slide1.xml" Id="R0b2e427ee8ec4ebb" /><Relationship Type="http://schemas.openxmlformats.org/officeDocument/2006/relationships/slide" Target="/ppt/slides/slide2.xml" Id="Re6d8da51d33e42cd" /><Relationship Type="http://schemas.openxmlformats.org/officeDocument/2006/relationships/slide" Target="/ppt/slides/slide3.xml" Id="Rf35a93374c7343b6" /><Relationship Type="http://schemas.openxmlformats.org/officeDocument/2006/relationships/slide" Target="/ppt/slides/slide4.xml" Id="Rbcd27d0443994740" /><Relationship Type="http://schemas.openxmlformats.org/officeDocument/2006/relationships/slide" Target="/ppt/slides/slide5.xml" Id="Rdcc82fc1ca2c45b8" /><Relationship Type="http://schemas.openxmlformats.org/officeDocument/2006/relationships/slide" Target="/ppt/slides/slide6.xml" Id="R946ac6f2498c4c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389498e81447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82d8b0dff40f3" /><Relationship Type="http://schemas.openxmlformats.org/officeDocument/2006/relationships/theme" Target="/ppt/slideMasters/theme/theme1.xml" Id="R90fb13eeb4924f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182d8b0dff40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13082901c47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f3546074642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75df4b84544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9db71a4f24a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d2ac11af842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88e65fa7942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 MALERSERVICE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 MALERSERVICE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 MALERSERVICE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 MALERSERVICE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 MALERSERVICE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 MALERSERVICE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MARKOVITS JAN ANDRE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 MALERSERVICE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998 772 001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 MALERSERVICE AS</a:t>
            </a:r>
          </a:p>
        </p:txBody>
      </p:sp>
    </p:spTree>
  </p:cSld>
  <p:clrMapOvr>
    <a:masterClrMapping xmlns:a="http://schemas.openxmlformats.org/drawingml/2006/main"/>
  </p:clrMapOvr>
</p:sld>
</file>