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2ecd1cc1b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b038049b6489b"/>
  </p:sldMasterIdLst>
  <p:sldIdLst>
    <p:sldId xmlns:r="http://schemas.openxmlformats.org/officeDocument/2006/relationships" id="256" r:id="Rbd632e3ed2a7421a"/>
    <p:sldId xmlns:r="http://schemas.openxmlformats.org/officeDocument/2006/relationships" id="257" r:id="R70a6ff356b774d5a"/>
    <p:sldId xmlns:r="http://schemas.openxmlformats.org/officeDocument/2006/relationships" id="258" r:id="R96ba9ac65cea445d"/>
    <p:sldId xmlns:r="http://schemas.openxmlformats.org/officeDocument/2006/relationships" id="259" r:id="Rdb588616cb034b99"/>
    <p:sldId xmlns:r="http://schemas.openxmlformats.org/officeDocument/2006/relationships" id="260" r:id="R189446d206444c13"/>
    <p:sldId xmlns:r="http://schemas.openxmlformats.org/officeDocument/2006/relationships" id="261" r:id="R4040977d82a74a84"/>
    <p:sldId xmlns:r="http://schemas.openxmlformats.org/officeDocument/2006/relationships" id="262" r:id="Raa8ec19edd21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b038049b6489b" /><Relationship Type="http://schemas.openxmlformats.org/officeDocument/2006/relationships/slide" Target="/ppt/slides/slide1.xml" Id="Rbd632e3ed2a7421a" /><Relationship Type="http://schemas.openxmlformats.org/officeDocument/2006/relationships/slide" Target="/ppt/slides/slide2.xml" Id="R70a6ff356b774d5a" /><Relationship Type="http://schemas.openxmlformats.org/officeDocument/2006/relationships/slide" Target="/ppt/slides/slide3.xml" Id="R96ba9ac65cea445d" /><Relationship Type="http://schemas.openxmlformats.org/officeDocument/2006/relationships/slide" Target="/ppt/slides/slide4.xml" Id="Rdb588616cb034b99" /><Relationship Type="http://schemas.openxmlformats.org/officeDocument/2006/relationships/slide" Target="/ppt/slides/slide5.xml" Id="R189446d206444c13" /><Relationship Type="http://schemas.openxmlformats.org/officeDocument/2006/relationships/slide" Target="/ppt/slides/slide6.xml" Id="R4040977d82a74a84" /><Relationship Type="http://schemas.openxmlformats.org/officeDocument/2006/relationships/slide" Target="/ppt/slides/slide7.xml" Id="Raa8ec19edd21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63c96afa4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1c029e4f5470e" /><Relationship Type="http://schemas.openxmlformats.org/officeDocument/2006/relationships/theme" Target="/ppt/slideMasters/theme/theme1.xml" Id="R3778ab48c778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1c029e4f5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b026aeb36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98c330a6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8c6c4403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257b68d36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ff44eefa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ab50c89f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6ea5d39f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LILU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23 301 697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23 454 158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MARIT LUNDBY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Liv Marit Lundby, 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liv.marit.lundby@gmail.com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998 774 209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LILU INVEST AS</a:t>
            </a:r>
          </a:p>
        </p:txBody>
      </p:sp>
    </p:spTree>
  </p:cSld>
  <p:clrMapOvr>
    <a:masterClrMapping xmlns:a="http://schemas.openxmlformats.org/drawingml/2006/main"/>
  </p:clrMapOvr>
</p:sld>
</file>