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9a0a67f761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e05a7dd88467a"/>
  </p:sldMasterIdLst>
  <p:sldIdLst>
    <p:sldId xmlns:r="http://schemas.openxmlformats.org/officeDocument/2006/relationships" id="256" r:id="R6f66a857ec834725"/>
    <p:sldId xmlns:r="http://schemas.openxmlformats.org/officeDocument/2006/relationships" id="257" r:id="R97b4b3f7ec55446b"/>
    <p:sldId xmlns:r="http://schemas.openxmlformats.org/officeDocument/2006/relationships" id="258" r:id="R4e14fc57d0b2470d"/>
    <p:sldId xmlns:r="http://schemas.openxmlformats.org/officeDocument/2006/relationships" id="259" r:id="R6639368dcb344f64"/>
    <p:sldId xmlns:r="http://schemas.openxmlformats.org/officeDocument/2006/relationships" id="260" r:id="R6d847a58b0684763"/>
    <p:sldId xmlns:r="http://schemas.openxmlformats.org/officeDocument/2006/relationships" id="261" r:id="R829d738bede4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e05a7dd88467a" /><Relationship Type="http://schemas.openxmlformats.org/officeDocument/2006/relationships/slide" Target="/ppt/slides/slide1.xml" Id="R6f66a857ec834725" /><Relationship Type="http://schemas.openxmlformats.org/officeDocument/2006/relationships/slide" Target="/ppt/slides/slide2.xml" Id="R97b4b3f7ec55446b" /><Relationship Type="http://schemas.openxmlformats.org/officeDocument/2006/relationships/slide" Target="/ppt/slides/slide3.xml" Id="R4e14fc57d0b2470d" /><Relationship Type="http://schemas.openxmlformats.org/officeDocument/2006/relationships/slide" Target="/ppt/slides/slide4.xml" Id="R6639368dcb344f64" /><Relationship Type="http://schemas.openxmlformats.org/officeDocument/2006/relationships/slide" Target="/ppt/slides/slide5.xml" Id="R6d847a58b0684763" /><Relationship Type="http://schemas.openxmlformats.org/officeDocument/2006/relationships/slide" Target="/ppt/slides/slide6.xml" Id="R829d738bede4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80d731511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d9cee3e704650" /><Relationship Type="http://schemas.openxmlformats.org/officeDocument/2006/relationships/theme" Target="/ppt/slideMasters/theme/theme1.xml" Id="Raa3a0e11b69a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5d9cee3e7046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3790b1ba347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2f64e6120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6c0f21d65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f90a6ec43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5de26c29b48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e199b409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CLARKSONS PROJECT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998 788 129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AS</a:t>
            </a:r>
          </a:p>
        </p:txBody>
      </p:sp>
    </p:spTree>
  </p:cSld>
  <p:clrMapOvr>
    <a:masterClrMapping xmlns:a="http://schemas.openxmlformats.org/drawingml/2006/main"/>
  </p:clrMapOvr>
</p:sld>
</file>