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a4d115b2c549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c61a9663734edd"/>
  </p:sldMasterIdLst>
  <p:sldIdLst>
    <p:sldId xmlns:r="http://schemas.openxmlformats.org/officeDocument/2006/relationships" id="256" r:id="Rbf90a97967ea44de"/>
    <p:sldId xmlns:r="http://schemas.openxmlformats.org/officeDocument/2006/relationships" id="257" r:id="Rb18e75b88a164f01"/>
    <p:sldId xmlns:r="http://schemas.openxmlformats.org/officeDocument/2006/relationships" id="258" r:id="Rd397333d5bb8405a"/>
    <p:sldId xmlns:r="http://schemas.openxmlformats.org/officeDocument/2006/relationships" id="259" r:id="R197abdf176e84438"/>
    <p:sldId xmlns:r="http://schemas.openxmlformats.org/officeDocument/2006/relationships" id="260" r:id="Rbf754f73ac3741c9"/>
    <p:sldId xmlns:r="http://schemas.openxmlformats.org/officeDocument/2006/relationships" id="261" r:id="Ra5d187812be347ea"/>
    <p:sldId xmlns:r="http://schemas.openxmlformats.org/officeDocument/2006/relationships" id="262" r:id="R43055081bb8a47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61a9663734edd" /><Relationship Type="http://schemas.openxmlformats.org/officeDocument/2006/relationships/slide" Target="/ppt/slides/slide1.xml" Id="Rbf90a97967ea44de" /><Relationship Type="http://schemas.openxmlformats.org/officeDocument/2006/relationships/slide" Target="/ppt/slides/slide2.xml" Id="Rb18e75b88a164f01" /><Relationship Type="http://schemas.openxmlformats.org/officeDocument/2006/relationships/slide" Target="/ppt/slides/slide3.xml" Id="Rd397333d5bb8405a" /><Relationship Type="http://schemas.openxmlformats.org/officeDocument/2006/relationships/slide" Target="/ppt/slides/slide4.xml" Id="R197abdf176e84438" /><Relationship Type="http://schemas.openxmlformats.org/officeDocument/2006/relationships/slide" Target="/ppt/slides/slide5.xml" Id="Rbf754f73ac3741c9" /><Relationship Type="http://schemas.openxmlformats.org/officeDocument/2006/relationships/slide" Target="/ppt/slides/slide6.xml" Id="Ra5d187812be347ea" /><Relationship Type="http://schemas.openxmlformats.org/officeDocument/2006/relationships/slide" Target="/ppt/slides/slide7.xml" Id="R43055081bb8a47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57c88e5df42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059d80eec4260" /><Relationship Type="http://schemas.openxmlformats.org/officeDocument/2006/relationships/theme" Target="/ppt/slideMasters/theme/theme1.xml" Id="R30a29f6759174d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6059d80eec42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64fed8c7c45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77e068d3a46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48e43d1fd48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a4d5f7b6a4d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c1965219e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b1293266b4c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47f38082540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PROJECT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56 793 919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14 803 882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15 061 015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28 084 665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51 940 293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LBM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KAPITAL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998 788 129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