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0549783320443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a3376bc9ef94b8a"/>
  </p:sldMasterIdLst>
  <p:sldIdLst>
    <p:sldId xmlns:r="http://schemas.openxmlformats.org/officeDocument/2006/relationships" id="256" r:id="R400bf6eee82245ec"/>
    <p:sldId xmlns:r="http://schemas.openxmlformats.org/officeDocument/2006/relationships" id="257" r:id="Ra7a548e35e4d4bea"/>
    <p:sldId xmlns:r="http://schemas.openxmlformats.org/officeDocument/2006/relationships" id="258" r:id="Rf057003652804f0d"/>
    <p:sldId xmlns:r="http://schemas.openxmlformats.org/officeDocument/2006/relationships" id="259" r:id="R5e5926ae5d9a4a0e"/>
    <p:sldId xmlns:r="http://schemas.openxmlformats.org/officeDocument/2006/relationships" id="260" r:id="Rd7fb16962b094c6c"/>
    <p:sldId xmlns:r="http://schemas.openxmlformats.org/officeDocument/2006/relationships" id="261" r:id="Rc0fa0cb47ba34a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3376bc9ef94b8a" /><Relationship Type="http://schemas.openxmlformats.org/officeDocument/2006/relationships/slide" Target="/ppt/slides/slide1.xml" Id="R400bf6eee82245ec" /><Relationship Type="http://schemas.openxmlformats.org/officeDocument/2006/relationships/slide" Target="/ppt/slides/slide2.xml" Id="Ra7a548e35e4d4bea" /><Relationship Type="http://schemas.openxmlformats.org/officeDocument/2006/relationships/slide" Target="/ppt/slides/slide3.xml" Id="Rf057003652804f0d" /><Relationship Type="http://schemas.openxmlformats.org/officeDocument/2006/relationships/slide" Target="/ppt/slides/slide4.xml" Id="R5e5926ae5d9a4a0e" /><Relationship Type="http://schemas.openxmlformats.org/officeDocument/2006/relationships/slide" Target="/ppt/slides/slide5.xml" Id="Rd7fb16962b094c6c" /><Relationship Type="http://schemas.openxmlformats.org/officeDocument/2006/relationships/slide" Target="/ppt/slides/slide6.xml" Id="Rc0fa0cb47ba34a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367fe428544c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efdefdd5054549" /><Relationship Type="http://schemas.openxmlformats.org/officeDocument/2006/relationships/theme" Target="/ppt/slideMasters/theme/theme1.xml" Id="R8a03a6513aec4e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efdefdd505454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de43510de04b0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98e4d226c745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558e886a864c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3f1958058b410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5114bcca041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aa7728d204493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LARSEN EIENDOM ASKØY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EIENDOM ASKØY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HARALD BERNT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998 793 157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EIENDOM ASKØY AS</a:t>
            </a:r>
          </a:p>
        </p:txBody>
      </p:sp>
    </p:spTree>
  </p:cSld>
  <p:clrMapOvr>
    <a:masterClrMapping xmlns:a="http://schemas.openxmlformats.org/drawingml/2006/main"/>
  </p:clrMapOvr>
</p:sld>
</file>