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12e587c0f44c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758987c1d44765"/>
  </p:sldMasterIdLst>
  <p:sldIdLst>
    <p:sldId xmlns:r="http://schemas.openxmlformats.org/officeDocument/2006/relationships" id="256" r:id="R6193d158982c4a69"/>
    <p:sldId xmlns:r="http://schemas.openxmlformats.org/officeDocument/2006/relationships" id="257" r:id="R68b87fd0232f4abb"/>
    <p:sldId xmlns:r="http://schemas.openxmlformats.org/officeDocument/2006/relationships" id="258" r:id="Radb67cae49a94d40"/>
    <p:sldId xmlns:r="http://schemas.openxmlformats.org/officeDocument/2006/relationships" id="259" r:id="Rc3334f9c39c645ed"/>
    <p:sldId xmlns:r="http://schemas.openxmlformats.org/officeDocument/2006/relationships" id="260" r:id="R43d227011b81405c"/>
    <p:sldId xmlns:r="http://schemas.openxmlformats.org/officeDocument/2006/relationships" id="261" r:id="Rc60f20fdb2354fc2"/>
    <p:sldId xmlns:r="http://schemas.openxmlformats.org/officeDocument/2006/relationships" id="262" r:id="R05006b1cd9f844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758987c1d44765" /><Relationship Type="http://schemas.openxmlformats.org/officeDocument/2006/relationships/slide" Target="/ppt/slides/slide1.xml" Id="R6193d158982c4a69" /><Relationship Type="http://schemas.openxmlformats.org/officeDocument/2006/relationships/slide" Target="/ppt/slides/slide2.xml" Id="R68b87fd0232f4abb" /><Relationship Type="http://schemas.openxmlformats.org/officeDocument/2006/relationships/slide" Target="/ppt/slides/slide3.xml" Id="Radb67cae49a94d40" /><Relationship Type="http://schemas.openxmlformats.org/officeDocument/2006/relationships/slide" Target="/ppt/slides/slide4.xml" Id="Rc3334f9c39c645ed" /><Relationship Type="http://schemas.openxmlformats.org/officeDocument/2006/relationships/slide" Target="/ppt/slides/slide5.xml" Id="R43d227011b81405c" /><Relationship Type="http://schemas.openxmlformats.org/officeDocument/2006/relationships/slide" Target="/ppt/slides/slide6.xml" Id="Rc60f20fdb2354fc2" /><Relationship Type="http://schemas.openxmlformats.org/officeDocument/2006/relationships/slide" Target="/ppt/slides/slide7.xml" Id="R05006b1cd9f844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caf4388e8d46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e6c0f81c7487d" /><Relationship Type="http://schemas.openxmlformats.org/officeDocument/2006/relationships/theme" Target="/ppt/slideMasters/theme/theme1.xml" Id="R34a74033a7af46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6e6c0f81c748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59e1b41474d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db6d555b343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dddb24c0640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aeb9f5afa41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eed25b4a94f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0a5047c7449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51fa256434c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VOLLSTAD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VOLLSTAD EIENDOM AS ble etablert [år] og holder til i Sykkylven.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991 968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687 184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396 624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1 426 716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5 661 964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SØLVI VOLLSTAD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VOLLSTAD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Åsvegen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6230 Sykkylven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998 793 262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VOLLSTAD EIENDOM AS</a:t>
            </a:r>
          </a:p>
        </p:txBody>
      </p:sp>
    </p:spTree>
  </p:cSld>
  <p:clrMapOvr>
    <a:masterClrMapping xmlns:a="http://schemas.openxmlformats.org/drawingml/2006/main"/>
  </p:clrMapOvr>
</p:sld>
</file>