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08076233f54f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4b864ae6ac45de"/>
  </p:sldMasterIdLst>
  <p:sldIdLst>
    <p:sldId xmlns:r="http://schemas.openxmlformats.org/officeDocument/2006/relationships" id="256" r:id="R8f16a1a4923749f7"/>
    <p:sldId xmlns:r="http://schemas.openxmlformats.org/officeDocument/2006/relationships" id="257" r:id="Rebc81f2e99894753"/>
    <p:sldId xmlns:r="http://schemas.openxmlformats.org/officeDocument/2006/relationships" id="258" r:id="Ra5242375a15544f9"/>
    <p:sldId xmlns:r="http://schemas.openxmlformats.org/officeDocument/2006/relationships" id="259" r:id="R8525ebbaf7f444e2"/>
    <p:sldId xmlns:r="http://schemas.openxmlformats.org/officeDocument/2006/relationships" id="260" r:id="R8a59e39c3ab244bd"/>
    <p:sldId xmlns:r="http://schemas.openxmlformats.org/officeDocument/2006/relationships" id="261" r:id="Re4fa98c1876c44b0"/>
    <p:sldId xmlns:r="http://schemas.openxmlformats.org/officeDocument/2006/relationships" id="262" r:id="R01e1af596d5542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4b864ae6ac45de" /><Relationship Type="http://schemas.openxmlformats.org/officeDocument/2006/relationships/slide" Target="/ppt/slides/slide1.xml" Id="R8f16a1a4923749f7" /><Relationship Type="http://schemas.openxmlformats.org/officeDocument/2006/relationships/slide" Target="/ppt/slides/slide2.xml" Id="Rebc81f2e99894753" /><Relationship Type="http://schemas.openxmlformats.org/officeDocument/2006/relationships/slide" Target="/ppt/slides/slide3.xml" Id="Ra5242375a15544f9" /><Relationship Type="http://schemas.openxmlformats.org/officeDocument/2006/relationships/slide" Target="/ppt/slides/slide4.xml" Id="R8525ebbaf7f444e2" /><Relationship Type="http://schemas.openxmlformats.org/officeDocument/2006/relationships/slide" Target="/ppt/slides/slide5.xml" Id="R8a59e39c3ab244bd" /><Relationship Type="http://schemas.openxmlformats.org/officeDocument/2006/relationships/slide" Target="/ppt/slides/slide6.xml" Id="Re4fa98c1876c44b0" /><Relationship Type="http://schemas.openxmlformats.org/officeDocument/2006/relationships/slide" Target="/ppt/slides/slide7.xml" Id="R01e1af596d5542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59d9a48b6f46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6758c50ce46b0" /><Relationship Type="http://schemas.openxmlformats.org/officeDocument/2006/relationships/theme" Target="/ppt/slideMasters/theme/theme1.xml" Id="R29cbe8b5f75d47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d6758c50ce46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37b69756d43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2dd919527043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e6e22ea75d4b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64812621fb4f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c9d9d4949e44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283eb488034d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ac14a7412241c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HURTIG-GUTTA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HURTIG-GUTTA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HURTIG-GUTTA HOLDING AS ble etablert [år] og holder til i Skjetten.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HURTIG-GUTTA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HURTIG-GUTTA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HURTIG-GUTTA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−138 629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2 991 639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8 439 099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8 440 186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HURTIG-GUTTA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WERNER THØGERSEN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HURTIG-GUTTA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Hvamsvingen 11A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2013 Skjetten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998 795 621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HURTIG-GUTTA HOLDING AS</a:t>
            </a:r>
          </a:p>
        </p:txBody>
      </p:sp>
    </p:spTree>
  </p:cSld>
  <p:clrMapOvr>
    <a:masterClrMapping xmlns:a="http://schemas.openxmlformats.org/drawingml/2006/main"/>
  </p:clrMapOvr>
</p:sld>
</file>