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deb9a18d774d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f16b31ec61418b"/>
  </p:sldMasterIdLst>
  <p:sldIdLst>
    <p:sldId xmlns:r="http://schemas.openxmlformats.org/officeDocument/2006/relationships" id="256" r:id="R71f8b99e56c84944"/>
    <p:sldId xmlns:r="http://schemas.openxmlformats.org/officeDocument/2006/relationships" id="257" r:id="Rc7e5a5b2ed3044c2"/>
    <p:sldId xmlns:r="http://schemas.openxmlformats.org/officeDocument/2006/relationships" id="258" r:id="R3bbe1ee012a543c8"/>
    <p:sldId xmlns:r="http://schemas.openxmlformats.org/officeDocument/2006/relationships" id="259" r:id="Rb0ed08ab7f804f6c"/>
    <p:sldId xmlns:r="http://schemas.openxmlformats.org/officeDocument/2006/relationships" id="260" r:id="R746428604c63483e"/>
    <p:sldId xmlns:r="http://schemas.openxmlformats.org/officeDocument/2006/relationships" id="261" r:id="R4b0115f99e8c4977"/>
    <p:sldId xmlns:r="http://schemas.openxmlformats.org/officeDocument/2006/relationships" id="262" r:id="Rebc111d12edd46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f16b31ec61418b" /><Relationship Type="http://schemas.openxmlformats.org/officeDocument/2006/relationships/slide" Target="/ppt/slides/slide1.xml" Id="R71f8b99e56c84944" /><Relationship Type="http://schemas.openxmlformats.org/officeDocument/2006/relationships/slide" Target="/ppt/slides/slide2.xml" Id="Rc7e5a5b2ed3044c2" /><Relationship Type="http://schemas.openxmlformats.org/officeDocument/2006/relationships/slide" Target="/ppt/slides/slide3.xml" Id="R3bbe1ee012a543c8" /><Relationship Type="http://schemas.openxmlformats.org/officeDocument/2006/relationships/slide" Target="/ppt/slides/slide4.xml" Id="Rb0ed08ab7f804f6c" /><Relationship Type="http://schemas.openxmlformats.org/officeDocument/2006/relationships/slide" Target="/ppt/slides/slide5.xml" Id="R746428604c63483e" /><Relationship Type="http://schemas.openxmlformats.org/officeDocument/2006/relationships/slide" Target="/ppt/slides/slide6.xml" Id="R4b0115f99e8c4977" /><Relationship Type="http://schemas.openxmlformats.org/officeDocument/2006/relationships/slide" Target="/ppt/slides/slide7.xml" Id="Rebc111d12edd46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e6faf95b149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ca05129944f21" /><Relationship Type="http://schemas.openxmlformats.org/officeDocument/2006/relationships/theme" Target="/ppt/slideMasters/theme/theme1.xml" Id="R549e50d433f74f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ca05129944f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89a7921c54e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a3ea106c646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d160a8d7b40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04da3540544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74e63c7b841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b07ba282543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cd906dc9a42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 EIENDOM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237 591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1 999 347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4 839 292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OPHEIM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Storamyr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998 796 830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 EIENDOM AS</a:t>
            </a:r>
          </a:p>
        </p:txBody>
      </p:sp>
    </p:spTree>
  </p:cSld>
  <p:clrMapOvr>
    <a:masterClrMapping xmlns:a="http://schemas.openxmlformats.org/drawingml/2006/main"/>
  </p:clrMapOvr>
</p:sld>
</file>